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8" r:id="rId1"/>
    <p:sldMasterId id="2147483649" r:id="rId2"/>
  </p:sldMasterIdLst>
  <p:notesMasterIdLst>
    <p:notesMasterId r:id="rId62"/>
  </p:notesMasterIdLst>
  <p:sldIdLst>
    <p:sldId id="305" r:id="rId3"/>
    <p:sldId id="257" r:id="rId4"/>
    <p:sldId id="258" r:id="rId5"/>
    <p:sldId id="259" r:id="rId6"/>
    <p:sldId id="260" r:id="rId7"/>
    <p:sldId id="306" r:id="rId8"/>
    <p:sldId id="307" r:id="rId9"/>
    <p:sldId id="261" r:id="rId10"/>
    <p:sldId id="316" r:id="rId11"/>
    <p:sldId id="318" r:id="rId12"/>
    <p:sldId id="317" r:id="rId13"/>
    <p:sldId id="320" r:id="rId14"/>
    <p:sldId id="319" r:id="rId15"/>
    <p:sldId id="321" r:id="rId16"/>
    <p:sldId id="322" r:id="rId17"/>
    <p:sldId id="275" r:id="rId18"/>
    <p:sldId id="323" r:id="rId19"/>
    <p:sldId id="276" r:id="rId20"/>
    <p:sldId id="277" r:id="rId21"/>
    <p:sldId id="324" r:id="rId22"/>
    <p:sldId id="325" r:id="rId23"/>
    <p:sldId id="329" r:id="rId24"/>
    <p:sldId id="328" r:id="rId25"/>
    <p:sldId id="327" r:id="rId26"/>
    <p:sldId id="330" r:id="rId27"/>
    <p:sldId id="308" r:id="rId28"/>
    <p:sldId id="312" r:id="rId29"/>
    <p:sldId id="313" r:id="rId30"/>
    <p:sldId id="314" r:id="rId31"/>
    <p:sldId id="315" r:id="rId32"/>
    <p:sldId id="309" r:id="rId33"/>
    <p:sldId id="310" r:id="rId34"/>
    <p:sldId id="311"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265" r:id="rId52"/>
    <p:sldId id="266" r:id="rId53"/>
    <p:sldId id="279" r:id="rId54"/>
    <p:sldId id="267" r:id="rId55"/>
    <p:sldId id="280" r:id="rId56"/>
    <p:sldId id="269" r:id="rId57"/>
    <p:sldId id="270" r:id="rId58"/>
    <p:sldId id="271" r:id="rId59"/>
    <p:sldId id="272" r:id="rId60"/>
    <p:sldId id="273" r:id="rId61"/>
  </p:sldIdLst>
  <p:sldSz cx="9144000" cy="6858000" type="screen4x3"/>
  <p:notesSz cx="6858000" cy="9144000"/>
  <p:embeddedFontLst>
    <p:embeddedFont>
      <p:font typeface="Constantia" pitchFamily="18" charset="0"/>
      <p:regular r:id="rId63"/>
      <p:bold r:id="rId64"/>
      <p:italic r:id="rId65"/>
      <p:boldItalic r:id="rId66"/>
    </p:embeddedFont>
    <p:embeddedFont>
      <p:font typeface="Wingdings 2" pitchFamily="18" charset="2"/>
      <p:regular r:id="rId67"/>
    </p:embeddedFont>
    <p:embeddedFont>
      <p:font typeface="Ringbearer"/>
      <p:regular r:id="rId68"/>
    </p:embeddedFont>
    <p:embeddedFont>
      <p:font typeface="Constantia Italic" pitchFamily="18" charset="0"/>
      <p:italic r:id="rId69"/>
    </p:embeddedFont>
    <p:embeddedFont>
      <p:font typeface="Calibri" pitchFamily="34" charset="0"/>
      <p:regular r:id="rId70"/>
      <p:bold r:id="rId71"/>
      <p:italic r:id="rId72"/>
      <p:boldItalic r:id="rId73"/>
    </p:embeddedFont>
  </p:embeddedFontLst>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9144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10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C24235-5024-487E-8CC1-2A0DAA042894}" type="datetimeFigureOut">
              <a:rPr lang="es-ES" smtClean="0"/>
              <a:pPr/>
              <a:t>09/12/2009</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2B0F96-1098-4585-A317-0A1C2488011B}" type="slidenum">
              <a:rPr lang="es-ES" smtClean="0"/>
              <a:pPr/>
              <a:t>‹#›</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B32B0F96-1098-4585-A317-0A1C2488011B}" type="slidenum">
              <a:rPr lang="es-ES" smtClean="0"/>
              <a:pPr/>
              <a:t>1</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3 Marcador de número de diapositiva"/>
          <p:cNvSpPr>
            <a:spLocks noGrp="1"/>
          </p:cNvSpPr>
          <p:nvPr>
            <p:ph type="sldNum" sz="quarter" idx="10"/>
          </p:nvPr>
        </p:nvSpPr>
        <p:spPr/>
        <p:txBody>
          <a:bodyPr/>
          <a:lstStyle>
            <a:lvl1pPr>
              <a:defRPr/>
            </a:lvl1pPr>
          </a:lstStyle>
          <a:p>
            <a:fld id="{6B07D046-BCFB-41E4-9378-74A55BF61297}"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número de diapositiva"/>
          <p:cNvSpPr>
            <a:spLocks noGrp="1"/>
          </p:cNvSpPr>
          <p:nvPr>
            <p:ph type="sldNum" sz="quarter" idx="10"/>
          </p:nvPr>
        </p:nvSpPr>
        <p:spPr/>
        <p:txBody>
          <a:bodyPr/>
          <a:lstStyle>
            <a:lvl1pPr>
              <a:defRPr/>
            </a:lvl1pPr>
          </a:lstStyle>
          <a:p>
            <a:fld id="{4A1B9383-F34A-4A9B-B70B-0F54F05CC3AD}" type="slidenum">
              <a:rPr lang="en-US"/>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86550" y="0"/>
            <a:ext cx="2076450" cy="655637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0"/>
            <a:ext cx="6076950" cy="655637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número de diapositiva"/>
          <p:cNvSpPr>
            <a:spLocks noGrp="1"/>
          </p:cNvSpPr>
          <p:nvPr>
            <p:ph type="sldNum" sz="quarter" idx="10"/>
          </p:nvPr>
        </p:nvSpPr>
        <p:spPr/>
        <p:txBody>
          <a:bodyPr/>
          <a:lstStyle>
            <a:lvl1pPr>
              <a:defRPr/>
            </a:lvl1pPr>
          </a:lstStyle>
          <a:p>
            <a:fld id="{36D48CD5-6E10-4A9D-84C9-72E96C8F9B01}" type="slidenum">
              <a:rPr lang="en-US"/>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3 Marcador de número de diapositiva"/>
          <p:cNvSpPr>
            <a:spLocks noGrp="1"/>
          </p:cNvSpPr>
          <p:nvPr>
            <p:ph type="sldNum" sz="quarter" idx="10"/>
          </p:nvPr>
        </p:nvSpPr>
        <p:spPr/>
        <p:txBody>
          <a:bodyPr/>
          <a:lstStyle>
            <a:lvl1pPr>
              <a:defRPr/>
            </a:lvl1pPr>
          </a:lstStyle>
          <a:p>
            <a:fld id="{B5C660D8-4736-4F44-9966-035E9FF2BEFD}" type="slidenum">
              <a:rPr lang="en-US"/>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número de diapositiva"/>
          <p:cNvSpPr>
            <a:spLocks noGrp="1"/>
          </p:cNvSpPr>
          <p:nvPr>
            <p:ph type="sldNum" sz="quarter" idx="10"/>
          </p:nvPr>
        </p:nvSpPr>
        <p:spPr/>
        <p:txBody>
          <a:bodyPr/>
          <a:lstStyle>
            <a:lvl1pPr>
              <a:defRPr/>
            </a:lvl1pPr>
          </a:lstStyle>
          <a:p>
            <a:fld id="{C072798D-0A1F-4C9E-B9DB-1DC5992059D3}" type="slidenum">
              <a:rPr lang="en-US"/>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3 Marcador de número de diapositiva"/>
          <p:cNvSpPr>
            <a:spLocks noGrp="1"/>
          </p:cNvSpPr>
          <p:nvPr>
            <p:ph type="sldNum" sz="quarter" idx="10"/>
          </p:nvPr>
        </p:nvSpPr>
        <p:spPr/>
        <p:txBody>
          <a:bodyPr/>
          <a:lstStyle>
            <a:lvl1pPr>
              <a:defRPr/>
            </a:lvl1pPr>
          </a:lstStyle>
          <a:p>
            <a:fld id="{8A2D6930-52DB-4450-9619-CB5FC8142D2A}" type="slidenum">
              <a:rPr lang="en-US"/>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5240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5240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número de diapositiva"/>
          <p:cNvSpPr>
            <a:spLocks noGrp="1"/>
          </p:cNvSpPr>
          <p:nvPr>
            <p:ph type="sldNum" sz="quarter" idx="10"/>
          </p:nvPr>
        </p:nvSpPr>
        <p:spPr/>
        <p:txBody>
          <a:bodyPr/>
          <a:lstStyle>
            <a:lvl1pPr>
              <a:defRPr/>
            </a:lvl1pPr>
          </a:lstStyle>
          <a:p>
            <a:fld id="{1C6375FA-5CD9-4544-A8F6-40B04BEF0E8C}" type="slidenum">
              <a:rPr lang="en-US"/>
              <a:pPr/>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número de diapositiva"/>
          <p:cNvSpPr>
            <a:spLocks noGrp="1"/>
          </p:cNvSpPr>
          <p:nvPr>
            <p:ph type="sldNum" sz="quarter" idx="10"/>
          </p:nvPr>
        </p:nvSpPr>
        <p:spPr/>
        <p:txBody>
          <a:bodyPr/>
          <a:lstStyle>
            <a:lvl1pPr>
              <a:defRPr/>
            </a:lvl1pPr>
          </a:lstStyle>
          <a:p>
            <a:fld id="{ECB3FA82-CB70-477C-9F34-5EA71DE66DEC}" type="slidenum">
              <a:rPr lang="en-US"/>
              <a:pPr/>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número de diapositiva"/>
          <p:cNvSpPr>
            <a:spLocks noGrp="1"/>
          </p:cNvSpPr>
          <p:nvPr>
            <p:ph type="sldNum" sz="quarter" idx="10"/>
          </p:nvPr>
        </p:nvSpPr>
        <p:spPr/>
        <p:txBody>
          <a:bodyPr/>
          <a:lstStyle>
            <a:lvl1pPr>
              <a:defRPr/>
            </a:lvl1pPr>
          </a:lstStyle>
          <a:p>
            <a:fld id="{13CFAAFB-BAEB-41A8-A900-E8E7E098E914}" type="slidenum">
              <a:rPr lang="en-US"/>
              <a:pPr/>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0"/>
          </p:nvPr>
        </p:nvSpPr>
        <p:spPr/>
        <p:txBody>
          <a:bodyPr/>
          <a:lstStyle>
            <a:lvl1pPr>
              <a:defRPr/>
            </a:lvl1pPr>
          </a:lstStyle>
          <a:p>
            <a:fld id="{149153A9-6BB9-4357-9893-3FB55505EA69}" type="slidenum">
              <a:rPr lang="en-US"/>
              <a:pPr/>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número de diapositiva"/>
          <p:cNvSpPr>
            <a:spLocks noGrp="1"/>
          </p:cNvSpPr>
          <p:nvPr>
            <p:ph type="sldNum" sz="quarter" idx="10"/>
          </p:nvPr>
        </p:nvSpPr>
        <p:spPr/>
        <p:txBody>
          <a:bodyPr/>
          <a:lstStyle>
            <a:lvl1pPr>
              <a:defRPr/>
            </a:lvl1pPr>
          </a:lstStyle>
          <a:p>
            <a:fld id="{29274377-E87A-4B41-8D76-9058F80B4310}"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número de diapositiva"/>
          <p:cNvSpPr>
            <a:spLocks noGrp="1"/>
          </p:cNvSpPr>
          <p:nvPr>
            <p:ph type="sldNum" sz="quarter" idx="10"/>
          </p:nvPr>
        </p:nvSpPr>
        <p:spPr/>
        <p:txBody>
          <a:bodyPr/>
          <a:lstStyle>
            <a:lvl1pPr>
              <a:defRPr/>
            </a:lvl1pPr>
          </a:lstStyle>
          <a:p>
            <a:fld id="{CE8C6CC7-FF91-4465-9056-74F493043717}" type="slidenum">
              <a:rPr lang="en-US"/>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número de diapositiva"/>
          <p:cNvSpPr>
            <a:spLocks noGrp="1"/>
          </p:cNvSpPr>
          <p:nvPr>
            <p:ph type="sldNum" sz="quarter" idx="10"/>
          </p:nvPr>
        </p:nvSpPr>
        <p:spPr/>
        <p:txBody>
          <a:bodyPr/>
          <a:lstStyle>
            <a:lvl1pPr>
              <a:defRPr/>
            </a:lvl1pPr>
          </a:lstStyle>
          <a:p>
            <a:fld id="{FA48E26A-DEEE-48AE-A3C7-3BB9582E353D}" type="slidenum">
              <a:rPr lang="en-US"/>
              <a:pPr/>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número de diapositiva"/>
          <p:cNvSpPr>
            <a:spLocks noGrp="1"/>
          </p:cNvSpPr>
          <p:nvPr>
            <p:ph type="sldNum" sz="quarter" idx="10"/>
          </p:nvPr>
        </p:nvSpPr>
        <p:spPr/>
        <p:txBody>
          <a:bodyPr/>
          <a:lstStyle>
            <a:lvl1pPr>
              <a:defRPr/>
            </a:lvl1pPr>
          </a:lstStyle>
          <a:p>
            <a:fld id="{339A52E2-E5B6-4523-95D1-3EEB390E41D7}" type="slidenum">
              <a:rPr lang="en-US"/>
              <a:pPr/>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152400"/>
            <a:ext cx="2057400" cy="5943600"/>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152400"/>
            <a:ext cx="6019800" cy="59436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número de diapositiva"/>
          <p:cNvSpPr>
            <a:spLocks noGrp="1"/>
          </p:cNvSpPr>
          <p:nvPr>
            <p:ph type="sldNum" sz="quarter" idx="10"/>
          </p:nvPr>
        </p:nvSpPr>
        <p:spPr/>
        <p:txBody>
          <a:bodyPr/>
          <a:lstStyle>
            <a:lvl1pPr>
              <a:defRPr/>
            </a:lvl1pPr>
          </a:lstStyle>
          <a:p>
            <a:fld id="{A19C76C8-752E-4889-AB74-7729CB2222B4}" type="slidenum">
              <a:rPr lang="en-US"/>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3 Marcador de número de diapositiva"/>
          <p:cNvSpPr>
            <a:spLocks noGrp="1"/>
          </p:cNvSpPr>
          <p:nvPr>
            <p:ph type="sldNum" sz="quarter" idx="10"/>
          </p:nvPr>
        </p:nvSpPr>
        <p:spPr/>
        <p:txBody>
          <a:bodyPr/>
          <a:lstStyle>
            <a:lvl1pPr>
              <a:defRPr/>
            </a:lvl1pPr>
          </a:lstStyle>
          <a:p>
            <a:fld id="{6BB2BB65-8661-41F6-A779-3F23348D14C0}" type="slidenum">
              <a:rPr lang="en-US"/>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3698875"/>
            <a:ext cx="4076700" cy="285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86300" y="3698875"/>
            <a:ext cx="4076700" cy="2857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número de diapositiva"/>
          <p:cNvSpPr>
            <a:spLocks noGrp="1"/>
          </p:cNvSpPr>
          <p:nvPr>
            <p:ph type="sldNum" sz="quarter" idx="10"/>
          </p:nvPr>
        </p:nvSpPr>
        <p:spPr/>
        <p:txBody>
          <a:bodyPr/>
          <a:lstStyle>
            <a:lvl1pPr>
              <a:defRPr/>
            </a:lvl1pPr>
          </a:lstStyle>
          <a:p>
            <a:fld id="{FC2038BE-E407-4C25-9CC2-00ECCA7C210D}" type="slidenum">
              <a:rPr lang="en-US"/>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número de diapositiva"/>
          <p:cNvSpPr>
            <a:spLocks noGrp="1"/>
          </p:cNvSpPr>
          <p:nvPr>
            <p:ph type="sldNum" sz="quarter" idx="10"/>
          </p:nvPr>
        </p:nvSpPr>
        <p:spPr/>
        <p:txBody>
          <a:bodyPr/>
          <a:lstStyle>
            <a:lvl1pPr>
              <a:defRPr/>
            </a:lvl1pPr>
          </a:lstStyle>
          <a:p>
            <a:fld id="{9C3A0DE9-17DE-4E91-9351-FBA701AFFDD0}" type="slidenum">
              <a:rPr lang="en-US"/>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número de diapositiva"/>
          <p:cNvSpPr>
            <a:spLocks noGrp="1"/>
          </p:cNvSpPr>
          <p:nvPr>
            <p:ph type="sldNum" sz="quarter" idx="10"/>
          </p:nvPr>
        </p:nvSpPr>
        <p:spPr/>
        <p:txBody>
          <a:bodyPr/>
          <a:lstStyle>
            <a:lvl1pPr>
              <a:defRPr/>
            </a:lvl1pPr>
          </a:lstStyle>
          <a:p>
            <a:fld id="{8407D40A-88AD-4830-AE2E-57180FF0E39A}" type="slidenum">
              <a:rPr lang="en-US"/>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0"/>
          </p:nvPr>
        </p:nvSpPr>
        <p:spPr/>
        <p:txBody>
          <a:bodyPr/>
          <a:lstStyle>
            <a:lvl1pPr>
              <a:defRPr/>
            </a:lvl1pPr>
          </a:lstStyle>
          <a:p>
            <a:fld id="{799132AB-EBB6-45EC-B94D-B361E49F0F8F}" type="slidenum">
              <a:rPr lang="en-US"/>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número de diapositiva"/>
          <p:cNvSpPr>
            <a:spLocks noGrp="1"/>
          </p:cNvSpPr>
          <p:nvPr>
            <p:ph type="sldNum" sz="quarter" idx="10"/>
          </p:nvPr>
        </p:nvSpPr>
        <p:spPr/>
        <p:txBody>
          <a:bodyPr/>
          <a:lstStyle>
            <a:lvl1pPr>
              <a:defRPr/>
            </a:lvl1pPr>
          </a:lstStyle>
          <a:p>
            <a:fld id="{D5E4646F-CDF8-4261-85DC-6B98890DBAE0}" type="slidenum">
              <a:rPr lang="en-US"/>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número de diapositiva"/>
          <p:cNvSpPr>
            <a:spLocks noGrp="1"/>
          </p:cNvSpPr>
          <p:nvPr>
            <p:ph type="sldNum" sz="quarter" idx="10"/>
          </p:nvPr>
        </p:nvSpPr>
        <p:spPr/>
        <p:txBody>
          <a:bodyPr/>
          <a:lstStyle>
            <a:lvl1pPr>
              <a:defRPr/>
            </a:lvl1pPr>
          </a:lstStyle>
          <a:p>
            <a:fld id="{E54EAE3D-F450-45D6-8366-1A4C99191AC2}" type="slidenum">
              <a:rPr lang="en-US"/>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lum/>
          </a:blip>
          <a:srcRect/>
          <a:stretch>
            <a:fillRect l="-1000" r="-1000"/>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body" idx="1"/>
          </p:nvPr>
        </p:nvSpPr>
        <p:spPr bwMode="auto">
          <a:xfrm>
            <a:off x="457200" y="3698875"/>
            <a:ext cx="8305800" cy="2857500"/>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lvl="0"/>
            <a:r>
              <a:rPr lang="en-US" smtClean="0">
                <a:sym typeface="Constantia" charset="0"/>
              </a:rPr>
              <a:t>Click to edit Master text styles</a:t>
            </a:r>
          </a:p>
          <a:p>
            <a:pPr lvl="1"/>
            <a:r>
              <a:rPr lang="en-US" smtClean="0">
                <a:sym typeface="Constantia" charset="0"/>
              </a:rPr>
              <a:t>Second level</a:t>
            </a:r>
          </a:p>
          <a:p>
            <a:pPr lvl="2"/>
            <a:r>
              <a:rPr lang="en-US" smtClean="0">
                <a:sym typeface="Constantia" charset="0"/>
              </a:rPr>
              <a:t>Third level</a:t>
            </a:r>
          </a:p>
          <a:p>
            <a:pPr lvl="3"/>
            <a:r>
              <a:rPr lang="en-US" smtClean="0">
                <a:sym typeface="Constantia" charset="0"/>
              </a:rPr>
              <a:t>Fourth level</a:t>
            </a:r>
          </a:p>
          <a:p>
            <a:pPr lvl="4"/>
            <a:r>
              <a:rPr lang="en-US" smtClean="0">
                <a:sym typeface="Constantia" charset="0"/>
              </a:rPr>
              <a:t>Fifth level</a:t>
            </a:r>
          </a:p>
        </p:txBody>
      </p:sp>
      <p:sp>
        <p:nvSpPr>
          <p:cNvPr id="1026" name="Rectangle 2"/>
          <p:cNvSpPr>
            <a:spLocks noGrp="1" noChangeArrowheads="1"/>
          </p:cNvSpPr>
          <p:nvPr>
            <p:ph type="title"/>
          </p:nvPr>
        </p:nvSpPr>
        <p:spPr bwMode="auto">
          <a:xfrm>
            <a:off x="457200" y="0"/>
            <a:ext cx="8305800" cy="3414713"/>
          </a:xfrm>
          <a:prstGeom prst="rect">
            <a:avLst/>
          </a:prstGeom>
          <a:noFill/>
          <a:ln w="6350">
            <a:noFill/>
            <a:miter lim="800000"/>
            <a:headEnd/>
            <a:tailEnd/>
          </a:ln>
          <a:effectLst/>
        </p:spPr>
        <p:txBody>
          <a:bodyPr vert="horz" wrap="square" lIns="38100" tIns="38100" rIns="38100" bIns="38100" numCol="1" anchor="b" anchorCtr="0" compatLnSpc="1">
            <a:prstTxWarp prst="textNoShape">
              <a:avLst/>
            </a:prstTxWarp>
          </a:bodyPr>
          <a:lstStyle/>
          <a:p>
            <a:pPr lvl="0"/>
            <a:r>
              <a:rPr lang="en-US" smtClean="0">
                <a:sym typeface="Constantia" charset="0"/>
              </a:rPr>
              <a:t>Click to edit Master title style</a:t>
            </a:r>
          </a:p>
        </p:txBody>
      </p:sp>
      <p:sp>
        <p:nvSpPr>
          <p:cNvPr id="1027" name="Text Box 3"/>
          <p:cNvSpPr txBox="1">
            <a:spLocks noGrp="1" noChangeArrowheads="1"/>
          </p:cNvSpPr>
          <p:nvPr>
            <p:ph type="sldNum" sz="quarter" idx="4"/>
          </p:nvPr>
        </p:nvSpPr>
        <p:spPr bwMode="auto">
          <a:xfrm>
            <a:off x="8621713" y="6396038"/>
            <a:ext cx="185737" cy="241300"/>
          </a:xfrm>
          <a:prstGeom prst="rect">
            <a:avLst/>
          </a:prstGeom>
          <a:noFill/>
          <a:ln w="12700">
            <a:noFill/>
            <a:miter lim="800000"/>
            <a:headEnd/>
            <a:tailEnd/>
          </a:ln>
          <a:effectLst/>
        </p:spPr>
        <p:txBody>
          <a:bodyPr vert="horz" wrap="none" lIns="91440" tIns="45720" rIns="91440" bIns="45720" numCol="1" anchor="ctr" anchorCtr="0" compatLnSpc="1">
            <a:prstTxWarp prst="textNoShape">
              <a:avLst/>
            </a:prstTxWarp>
          </a:bodyPr>
          <a:lstStyle>
            <a:lvl1pPr>
              <a:defRPr sz="1600">
                <a:solidFill>
                  <a:srgbClr val="FEFAC9"/>
                </a:solidFill>
                <a:latin typeface="+mn-lt"/>
                <a:ea typeface="Constantia" charset="0"/>
                <a:cs typeface="Constantia" charset="0"/>
                <a:sym typeface="Constantia" charset="0"/>
              </a:defRPr>
            </a:lvl1pPr>
          </a:lstStyle>
          <a:p>
            <a:fld id="{E8BF8B58-B83D-4918-92D8-3E5326A268F6}"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p:hf hdr="0" ftr="0" dt="0"/>
  <p:txStyles>
    <p:titleStyle>
      <a:lvl1pPr algn="ctr" rtl="0" fontAlgn="base">
        <a:spcBef>
          <a:spcPct val="0"/>
        </a:spcBef>
        <a:spcAft>
          <a:spcPct val="0"/>
        </a:spcAft>
        <a:defRPr sz="4800">
          <a:solidFill>
            <a:srgbClr val="F9F9F9"/>
          </a:solidFill>
          <a:latin typeface="+mj-lt"/>
          <a:ea typeface="+mj-ea"/>
          <a:cs typeface="+mj-cs"/>
          <a:sym typeface="Constantia" charset="0"/>
        </a:defRPr>
      </a:lvl1pPr>
      <a:lvl2pPr algn="ctr" rtl="0" fontAlgn="base">
        <a:spcBef>
          <a:spcPct val="0"/>
        </a:spcBef>
        <a:spcAft>
          <a:spcPct val="0"/>
        </a:spcAft>
        <a:defRPr sz="4800">
          <a:solidFill>
            <a:srgbClr val="F9F9F9"/>
          </a:solidFill>
          <a:latin typeface="Constantia" charset="0"/>
          <a:ea typeface="ヒラギノ角ゴ ProN W3" charset="0"/>
          <a:cs typeface="ヒラギノ角ゴ ProN W3" charset="0"/>
          <a:sym typeface="Constantia" charset="0"/>
        </a:defRPr>
      </a:lvl2pPr>
      <a:lvl3pPr algn="ctr" rtl="0" fontAlgn="base">
        <a:spcBef>
          <a:spcPct val="0"/>
        </a:spcBef>
        <a:spcAft>
          <a:spcPct val="0"/>
        </a:spcAft>
        <a:defRPr sz="4800">
          <a:solidFill>
            <a:srgbClr val="F9F9F9"/>
          </a:solidFill>
          <a:latin typeface="Constantia" charset="0"/>
          <a:ea typeface="ヒラギノ角ゴ ProN W3" charset="0"/>
          <a:cs typeface="ヒラギノ角ゴ ProN W3" charset="0"/>
          <a:sym typeface="Constantia" charset="0"/>
        </a:defRPr>
      </a:lvl3pPr>
      <a:lvl4pPr algn="ctr" rtl="0" fontAlgn="base">
        <a:spcBef>
          <a:spcPct val="0"/>
        </a:spcBef>
        <a:spcAft>
          <a:spcPct val="0"/>
        </a:spcAft>
        <a:defRPr sz="4800">
          <a:solidFill>
            <a:srgbClr val="F9F9F9"/>
          </a:solidFill>
          <a:latin typeface="Constantia" charset="0"/>
          <a:ea typeface="ヒラギノ角ゴ ProN W3" charset="0"/>
          <a:cs typeface="ヒラギノ角ゴ ProN W3" charset="0"/>
          <a:sym typeface="Constantia" charset="0"/>
        </a:defRPr>
      </a:lvl4pPr>
      <a:lvl5pPr algn="ctr" rtl="0" fontAlgn="base">
        <a:spcBef>
          <a:spcPct val="0"/>
        </a:spcBef>
        <a:spcAft>
          <a:spcPct val="0"/>
        </a:spcAft>
        <a:defRPr sz="4800">
          <a:solidFill>
            <a:srgbClr val="F9F9F9"/>
          </a:solidFill>
          <a:latin typeface="Constantia" charset="0"/>
          <a:ea typeface="ヒラギノ角ゴ ProN W3" charset="0"/>
          <a:cs typeface="ヒラギノ角ゴ ProN W3" charset="0"/>
          <a:sym typeface="Constantia" charset="0"/>
        </a:defRPr>
      </a:lvl5pPr>
      <a:lvl6pPr marL="457200" algn="ctr" rtl="0" fontAlgn="base">
        <a:spcBef>
          <a:spcPct val="0"/>
        </a:spcBef>
        <a:spcAft>
          <a:spcPct val="0"/>
        </a:spcAft>
        <a:defRPr sz="4800">
          <a:solidFill>
            <a:srgbClr val="F9F9F9"/>
          </a:solidFill>
          <a:latin typeface="Constantia" charset="0"/>
          <a:ea typeface="ヒラギノ角ゴ ProN W3" charset="0"/>
          <a:cs typeface="ヒラギノ角ゴ ProN W3" charset="0"/>
          <a:sym typeface="Constantia" charset="0"/>
        </a:defRPr>
      </a:lvl6pPr>
      <a:lvl7pPr marL="914400" algn="ctr" rtl="0" fontAlgn="base">
        <a:spcBef>
          <a:spcPct val="0"/>
        </a:spcBef>
        <a:spcAft>
          <a:spcPct val="0"/>
        </a:spcAft>
        <a:defRPr sz="4800">
          <a:solidFill>
            <a:srgbClr val="F9F9F9"/>
          </a:solidFill>
          <a:latin typeface="Constantia" charset="0"/>
          <a:ea typeface="ヒラギノ角ゴ ProN W3" charset="0"/>
          <a:cs typeface="ヒラギノ角ゴ ProN W3" charset="0"/>
          <a:sym typeface="Constantia" charset="0"/>
        </a:defRPr>
      </a:lvl7pPr>
      <a:lvl8pPr marL="1371600" algn="ctr" rtl="0" fontAlgn="base">
        <a:spcBef>
          <a:spcPct val="0"/>
        </a:spcBef>
        <a:spcAft>
          <a:spcPct val="0"/>
        </a:spcAft>
        <a:defRPr sz="4800">
          <a:solidFill>
            <a:srgbClr val="F9F9F9"/>
          </a:solidFill>
          <a:latin typeface="Constantia" charset="0"/>
          <a:ea typeface="ヒラギノ角ゴ ProN W3" charset="0"/>
          <a:cs typeface="ヒラギノ角ゴ ProN W3" charset="0"/>
          <a:sym typeface="Constantia" charset="0"/>
        </a:defRPr>
      </a:lvl8pPr>
      <a:lvl9pPr marL="1828800" algn="ctr" rtl="0" fontAlgn="base">
        <a:spcBef>
          <a:spcPct val="0"/>
        </a:spcBef>
        <a:spcAft>
          <a:spcPct val="0"/>
        </a:spcAft>
        <a:defRPr sz="4800">
          <a:solidFill>
            <a:srgbClr val="F9F9F9"/>
          </a:solidFill>
          <a:latin typeface="Constantia" charset="0"/>
          <a:ea typeface="ヒラギノ角ゴ ProN W3" charset="0"/>
          <a:cs typeface="ヒラギノ角ゴ ProN W3" charset="0"/>
          <a:sym typeface="Constantia" charset="0"/>
        </a:defRPr>
      </a:lvl9pPr>
    </p:titleStyle>
    <p:bodyStyle>
      <a:lvl1pPr algn="ctr" rtl="0" fontAlgn="base">
        <a:spcBef>
          <a:spcPts val="600"/>
        </a:spcBef>
        <a:spcAft>
          <a:spcPct val="0"/>
        </a:spcAft>
        <a:defRPr sz="2200">
          <a:solidFill>
            <a:srgbClr val="FEFAC9"/>
          </a:solidFill>
          <a:latin typeface="+mn-lt"/>
          <a:ea typeface="+mn-ea"/>
          <a:cs typeface="+mn-cs"/>
          <a:sym typeface="Constantia" charset="0"/>
        </a:defRPr>
      </a:lvl1pPr>
      <a:lvl2pPr marL="419100" algn="ctr" rtl="0" fontAlgn="base">
        <a:spcBef>
          <a:spcPts val="300"/>
        </a:spcBef>
        <a:spcAft>
          <a:spcPct val="0"/>
        </a:spcAft>
        <a:defRPr sz="2400">
          <a:solidFill>
            <a:srgbClr val="FEFAC9"/>
          </a:solidFill>
          <a:latin typeface="+mn-lt"/>
          <a:ea typeface="+mn-ea"/>
          <a:cs typeface="+mn-cs"/>
          <a:sym typeface="Constantia" charset="0"/>
        </a:defRPr>
      </a:lvl2pPr>
      <a:lvl3pPr marL="876300" algn="ctr" rtl="0" fontAlgn="base">
        <a:spcBef>
          <a:spcPts val="300"/>
        </a:spcBef>
        <a:spcAft>
          <a:spcPct val="0"/>
        </a:spcAft>
        <a:defRPr sz="2100">
          <a:solidFill>
            <a:schemeClr val="tx1"/>
          </a:solidFill>
          <a:latin typeface="+mn-lt"/>
          <a:ea typeface="+mn-ea"/>
          <a:cs typeface="+mn-cs"/>
          <a:sym typeface="Constantia" charset="0"/>
        </a:defRPr>
      </a:lvl3pPr>
      <a:lvl4pPr marL="1333500" algn="ctr" rtl="0" fontAlgn="base">
        <a:spcBef>
          <a:spcPts val="300"/>
        </a:spcBef>
        <a:spcAft>
          <a:spcPct val="0"/>
        </a:spcAft>
        <a:defRPr sz="1900">
          <a:solidFill>
            <a:schemeClr val="tx1"/>
          </a:solidFill>
          <a:latin typeface="+mn-lt"/>
          <a:ea typeface="+mn-ea"/>
          <a:cs typeface="+mn-cs"/>
          <a:sym typeface="Constantia" charset="0"/>
        </a:defRPr>
      </a:lvl4pPr>
      <a:lvl5pPr marL="1790700" algn="ctr" rtl="0" fontAlgn="base">
        <a:spcBef>
          <a:spcPts val="300"/>
        </a:spcBef>
        <a:spcAft>
          <a:spcPct val="0"/>
        </a:spcAft>
        <a:defRPr sz="1600">
          <a:solidFill>
            <a:schemeClr val="tx1"/>
          </a:solidFill>
          <a:latin typeface="+mn-lt"/>
          <a:ea typeface="+mn-ea"/>
          <a:cs typeface="+mn-cs"/>
          <a:sym typeface="Constantia" charset="0"/>
        </a:defRPr>
      </a:lvl5pPr>
      <a:lvl6pPr marL="2247900" algn="ctr" rtl="0" fontAlgn="base">
        <a:spcBef>
          <a:spcPts val="300"/>
        </a:spcBef>
        <a:spcAft>
          <a:spcPct val="0"/>
        </a:spcAft>
        <a:defRPr sz="1600">
          <a:solidFill>
            <a:schemeClr val="tx1"/>
          </a:solidFill>
          <a:latin typeface="+mn-lt"/>
          <a:ea typeface="+mn-ea"/>
          <a:cs typeface="+mn-cs"/>
          <a:sym typeface="Constantia" charset="0"/>
        </a:defRPr>
      </a:lvl6pPr>
      <a:lvl7pPr marL="2705100" algn="ctr" rtl="0" fontAlgn="base">
        <a:spcBef>
          <a:spcPts val="300"/>
        </a:spcBef>
        <a:spcAft>
          <a:spcPct val="0"/>
        </a:spcAft>
        <a:defRPr sz="1600">
          <a:solidFill>
            <a:schemeClr val="tx1"/>
          </a:solidFill>
          <a:latin typeface="+mn-lt"/>
          <a:ea typeface="+mn-ea"/>
          <a:cs typeface="+mn-cs"/>
          <a:sym typeface="Constantia" charset="0"/>
        </a:defRPr>
      </a:lvl7pPr>
      <a:lvl8pPr marL="3162300" algn="ctr" rtl="0" fontAlgn="base">
        <a:spcBef>
          <a:spcPts val="300"/>
        </a:spcBef>
        <a:spcAft>
          <a:spcPct val="0"/>
        </a:spcAft>
        <a:defRPr sz="1600">
          <a:solidFill>
            <a:schemeClr val="tx1"/>
          </a:solidFill>
          <a:latin typeface="+mn-lt"/>
          <a:ea typeface="+mn-ea"/>
          <a:cs typeface="+mn-cs"/>
          <a:sym typeface="Constantia" charset="0"/>
        </a:defRPr>
      </a:lvl8pPr>
      <a:lvl9pPr marL="3619500" algn="ctr" rtl="0" fontAlgn="base">
        <a:spcBef>
          <a:spcPts val="300"/>
        </a:spcBef>
        <a:spcAft>
          <a:spcPct val="0"/>
        </a:spcAft>
        <a:defRPr sz="1600">
          <a:solidFill>
            <a:schemeClr val="tx1"/>
          </a:solidFill>
          <a:latin typeface="+mn-lt"/>
          <a:ea typeface="+mn-ea"/>
          <a:cs typeface="+mn-cs"/>
          <a:sym typeface="Constantia" charset="0"/>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lum/>
          </a:blip>
          <a:srcRect/>
          <a:stretch>
            <a:fillRect l="-1000" r="-1000"/>
          </a:stretch>
        </a:blip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body" idx="1"/>
          </p:nvPr>
        </p:nvSpPr>
        <p:spPr bwMode="auto">
          <a:xfrm>
            <a:off x="457200" y="1524000"/>
            <a:ext cx="8229600" cy="4572000"/>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lvl="0"/>
            <a:r>
              <a:rPr lang="en-US" smtClean="0">
                <a:sym typeface="Constantia" charset="0"/>
              </a:rPr>
              <a:t>Click to edit Master text styles</a:t>
            </a:r>
          </a:p>
          <a:p>
            <a:pPr lvl="1"/>
            <a:r>
              <a:rPr lang="en-US" smtClean="0">
                <a:sym typeface="Constantia" charset="0"/>
              </a:rPr>
              <a:t>Second level</a:t>
            </a:r>
          </a:p>
          <a:p>
            <a:pPr lvl="2"/>
            <a:r>
              <a:rPr lang="en-US" smtClean="0">
                <a:sym typeface="Constantia" charset="0"/>
              </a:rPr>
              <a:t>Third level</a:t>
            </a:r>
          </a:p>
          <a:p>
            <a:pPr lvl="3"/>
            <a:r>
              <a:rPr lang="en-US" smtClean="0">
                <a:sym typeface="Constantia" charset="0"/>
              </a:rPr>
              <a:t>Fourth level</a:t>
            </a:r>
          </a:p>
          <a:p>
            <a:pPr lvl="4"/>
            <a:r>
              <a:rPr lang="en-US" smtClean="0">
                <a:sym typeface="Constantia" charset="0"/>
              </a:rPr>
              <a:t>Fifth level</a:t>
            </a:r>
          </a:p>
        </p:txBody>
      </p:sp>
      <p:sp>
        <p:nvSpPr>
          <p:cNvPr id="2050" name="Text Box 2"/>
          <p:cNvSpPr txBox="1">
            <a:spLocks noGrp="1" noChangeArrowheads="1"/>
          </p:cNvSpPr>
          <p:nvPr>
            <p:ph type="sldNum" sz="quarter" idx="4"/>
          </p:nvPr>
        </p:nvSpPr>
        <p:spPr bwMode="auto">
          <a:xfrm>
            <a:off x="8621713" y="6396038"/>
            <a:ext cx="185737" cy="241300"/>
          </a:xfrm>
          <a:prstGeom prst="rect">
            <a:avLst/>
          </a:prstGeom>
          <a:noFill/>
          <a:ln w="12700">
            <a:noFill/>
            <a:miter lim="800000"/>
            <a:headEnd/>
            <a:tailEnd/>
          </a:ln>
          <a:effectLst/>
        </p:spPr>
        <p:txBody>
          <a:bodyPr vert="horz" wrap="none" lIns="91440" tIns="45720" rIns="91440" bIns="45720" numCol="1" anchor="ctr" anchorCtr="0" compatLnSpc="1">
            <a:prstTxWarp prst="textNoShape">
              <a:avLst/>
            </a:prstTxWarp>
          </a:bodyPr>
          <a:lstStyle>
            <a:lvl1pPr>
              <a:defRPr sz="1600">
                <a:solidFill>
                  <a:srgbClr val="FEFAC9"/>
                </a:solidFill>
                <a:latin typeface="+mn-lt"/>
                <a:ea typeface="Constantia" charset="0"/>
                <a:cs typeface="Constantia" charset="0"/>
                <a:sym typeface="Constantia" charset="0"/>
              </a:defRPr>
            </a:lvl1pPr>
          </a:lstStyle>
          <a:p>
            <a:fld id="{71A8FADA-76C2-4A98-B39E-2F75503EF821}" type="slidenum">
              <a:rPr lang="en-US"/>
              <a:pPr/>
              <a:t>‹#›</a:t>
            </a:fld>
            <a:endParaRPr lang="en-US"/>
          </a:p>
        </p:txBody>
      </p:sp>
      <p:sp>
        <p:nvSpPr>
          <p:cNvPr id="2051" name="Rectangle 3"/>
          <p:cNvSpPr>
            <a:spLocks noGrp="1" noChangeArrowheads="1"/>
          </p:cNvSpPr>
          <p:nvPr>
            <p:ph type="title"/>
          </p:nvPr>
        </p:nvSpPr>
        <p:spPr bwMode="auto">
          <a:xfrm>
            <a:off x="457200" y="152400"/>
            <a:ext cx="8229600" cy="1219200"/>
          </a:xfrm>
          <a:prstGeom prst="rect">
            <a:avLst/>
          </a:prstGeom>
          <a:noFill/>
          <a:ln w="6350">
            <a:noFill/>
            <a:miter lim="800000"/>
            <a:headEnd/>
            <a:tailEnd/>
          </a:ln>
          <a:effectLst/>
        </p:spPr>
        <p:txBody>
          <a:bodyPr vert="horz" wrap="square" lIns="38100" tIns="38100" rIns="38100" bIns="38100" numCol="1" anchor="b" anchorCtr="0" compatLnSpc="1">
            <a:prstTxWarp prst="textNoShape">
              <a:avLst/>
            </a:prstTxWarp>
          </a:bodyPr>
          <a:lstStyle/>
          <a:p>
            <a:pPr lvl="0"/>
            <a:r>
              <a:rPr lang="en-US" smtClean="0">
                <a:sym typeface="Constantia" charset="0"/>
              </a:rPr>
              <a:t>Click to edit Master title style</a:t>
            </a: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fontAlgn="base">
        <a:spcBef>
          <a:spcPct val="0"/>
        </a:spcBef>
        <a:spcAft>
          <a:spcPct val="0"/>
        </a:spcAft>
        <a:defRPr sz="4200">
          <a:solidFill>
            <a:srgbClr val="F9F9F9"/>
          </a:solidFill>
          <a:latin typeface="+mj-lt"/>
          <a:ea typeface="+mj-ea"/>
          <a:cs typeface="+mj-cs"/>
          <a:sym typeface="Constantia" charset="0"/>
        </a:defRPr>
      </a:lvl1pPr>
      <a:lvl2pPr algn="l" rtl="0" fontAlgn="base">
        <a:spcBef>
          <a:spcPct val="0"/>
        </a:spcBef>
        <a:spcAft>
          <a:spcPct val="0"/>
        </a:spcAft>
        <a:defRPr sz="4200">
          <a:solidFill>
            <a:srgbClr val="F9F9F9"/>
          </a:solidFill>
          <a:latin typeface="Constantia" charset="0"/>
          <a:ea typeface="ヒラギノ角ゴ ProN W3" charset="0"/>
          <a:cs typeface="ヒラギノ角ゴ ProN W3" charset="0"/>
          <a:sym typeface="Constantia" charset="0"/>
        </a:defRPr>
      </a:lvl2pPr>
      <a:lvl3pPr algn="l" rtl="0" fontAlgn="base">
        <a:spcBef>
          <a:spcPct val="0"/>
        </a:spcBef>
        <a:spcAft>
          <a:spcPct val="0"/>
        </a:spcAft>
        <a:defRPr sz="4200">
          <a:solidFill>
            <a:srgbClr val="F9F9F9"/>
          </a:solidFill>
          <a:latin typeface="Constantia" charset="0"/>
          <a:ea typeface="ヒラギノ角ゴ ProN W3" charset="0"/>
          <a:cs typeface="ヒラギノ角ゴ ProN W3" charset="0"/>
          <a:sym typeface="Constantia" charset="0"/>
        </a:defRPr>
      </a:lvl3pPr>
      <a:lvl4pPr algn="l" rtl="0" fontAlgn="base">
        <a:spcBef>
          <a:spcPct val="0"/>
        </a:spcBef>
        <a:spcAft>
          <a:spcPct val="0"/>
        </a:spcAft>
        <a:defRPr sz="4200">
          <a:solidFill>
            <a:srgbClr val="F9F9F9"/>
          </a:solidFill>
          <a:latin typeface="Constantia" charset="0"/>
          <a:ea typeface="ヒラギノ角ゴ ProN W3" charset="0"/>
          <a:cs typeface="ヒラギノ角ゴ ProN W3" charset="0"/>
          <a:sym typeface="Constantia" charset="0"/>
        </a:defRPr>
      </a:lvl4pPr>
      <a:lvl5pPr algn="l" rtl="0" fontAlgn="base">
        <a:spcBef>
          <a:spcPct val="0"/>
        </a:spcBef>
        <a:spcAft>
          <a:spcPct val="0"/>
        </a:spcAft>
        <a:defRPr sz="4200">
          <a:solidFill>
            <a:srgbClr val="F9F9F9"/>
          </a:solidFill>
          <a:latin typeface="Constantia" charset="0"/>
          <a:ea typeface="ヒラギノ角ゴ ProN W3" charset="0"/>
          <a:cs typeface="ヒラギノ角ゴ ProN W3" charset="0"/>
          <a:sym typeface="Constantia" charset="0"/>
        </a:defRPr>
      </a:lvl5pPr>
      <a:lvl6pPr marL="457200" algn="l" rtl="0" fontAlgn="base">
        <a:spcBef>
          <a:spcPct val="0"/>
        </a:spcBef>
        <a:spcAft>
          <a:spcPct val="0"/>
        </a:spcAft>
        <a:defRPr sz="4200">
          <a:solidFill>
            <a:srgbClr val="F9F9F9"/>
          </a:solidFill>
          <a:latin typeface="Constantia" charset="0"/>
          <a:ea typeface="ヒラギノ角ゴ ProN W3" charset="0"/>
          <a:cs typeface="ヒラギノ角ゴ ProN W3" charset="0"/>
          <a:sym typeface="Constantia" charset="0"/>
        </a:defRPr>
      </a:lvl6pPr>
      <a:lvl7pPr marL="914400" algn="l" rtl="0" fontAlgn="base">
        <a:spcBef>
          <a:spcPct val="0"/>
        </a:spcBef>
        <a:spcAft>
          <a:spcPct val="0"/>
        </a:spcAft>
        <a:defRPr sz="4200">
          <a:solidFill>
            <a:srgbClr val="F9F9F9"/>
          </a:solidFill>
          <a:latin typeface="Constantia" charset="0"/>
          <a:ea typeface="ヒラギノ角ゴ ProN W3" charset="0"/>
          <a:cs typeface="ヒラギノ角ゴ ProN W3" charset="0"/>
          <a:sym typeface="Constantia" charset="0"/>
        </a:defRPr>
      </a:lvl7pPr>
      <a:lvl8pPr marL="1371600" algn="l" rtl="0" fontAlgn="base">
        <a:spcBef>
          <a:spcPct val="0"/>
        </a:spcBef>
        <a:spcAft>
          <a:spcPct val="0"/>
        </a:spcAft>
        <a:defRPr sz="4200">
          <a:solidFill>
            <a:srgbClr val="F9F9F9"/>
          </a:solidFill>
          <a:latin typeface="Constantia" charset="0"/>
          <a:ea typeface="ヒラギノ角ゴ ProN W3" charset="0"/>
          <a:cs typeface="ヒラギノ角ゴ ProN W3" charset="0"/>
          <a:sym typeface="Constantia" charset="0"/>
        </a:defRPr>
      </a:lvl8pPr>
      <a:lvl9pPr marL="1828800" algn="l" rtl="0" fontAlgn="base">
        <a:spcBef>
          <a:spcPct val="0"/>
        </a:spcBef>
        <a:spcAft>
          <a:spcPct val="0"/>
        </a:spcAft>
        <a:defRPr sz="4200">
          <a:solidFill>
            <a:srgbClr val="F9F9F9"/>
          </a:solidFill>
          <a:latin typeface="Constantia" charset="0"/>
          <a:ea typeface="ヒラギノ角ゴ ProN W3" charset="0"/>
          <a:cs typeface="ヒラギノ角ゴ ProN W3" charset="0"/>
          <a:sym typeface="Constantia" charset="0"/>
        </a:defRPr>
      </a:lvl9pPr>
    </p:titleStyle>
    <p:bodyStyle>
      <a:lvl1pPr marL="273050" indent="-273050" algn="l" rtl="0" fontAlgn="base">
        <a:spcBef>
          <a:spcPts val="600"/>
        </a:spcBef>
        <a:spcAft>
          <a:spcPct val="0"/>
        </a:spcAft>
        <a:buClr>
          <a:srgbClr val="F3A447"/>
        </a:buClr>
        <a:buSzPct val="85000"/>
        <a:buFont typeface="Wingdings 2" charset="2"/>
        <a:buChar char=""/>
        <a:defRPr sz="2600">
          <a:solidFill>
            <a:schemeClr val="tx1"/>
          </a:solidFill>
          <a:latin typeface="+mn-lt"/>
          <a:ea typeface="+mn-ea"/>
          <a:cs typeface="+mn-cs"/>
          <a:sym typeface="Constantia" charset="0"/>
        </a:defRPr>
      </a:lvl1pPr>
      <a:lvl2pPr marL="601663" indent="-274638" algn="l" rtl="0" fontAlgn="base">
        <a:spcBef>
          <a:spcPts val="300"/>
        </a:spcBef>
        <a:spcAft>
          <a:spcPct val="0"/>
        </a:spcAft>
        <a:buClr>
          <a:srgbClr val="D58F3E"/>
        </a:buClr>
        <a:buSzPct val="85000"/>
        <a:buFont typeface="Wingdings 2" charset="2"/>
        <a:buChar char=""/>
        <a:defRPr sz="2400">
          <a:solidFill>
            <a:srgbClr val="FEFAC9"/>
          </a:solidFill>
          <a:latin typeface="+mn-lt"/>
          <a:ea typeface="+mn-ea"/>
          <a:cs typeface="+mn-cs"/>
          <a:sym typeface="Constantia" charset="0"/>
        </a:defRPr>
      </a:lvl2pPr>
      <a:lvl3pPr marL="966788" indent="-228600" algn="l" rtl="0" fontAlgn="base">
        <a:spcBef>
          <a:spcPts val="300"/>
        </a:spcBef>
        <a:spcAft>
          <a:spcPct val="0"/>
        </a:spcAft>
        <a:buClr>
          <a:srgbClr val="B17733"/>
        </a:buClr>
        <a:buSzPct val="85000"/>
        <a:buFont typeface="Wingdings 2" charset="2"/>
        <a:buChar char=""/>
        <a:defRPr sz="2100">
          <a:solidFill>
            <a:schemeClr val="tx1"/>
          </a:solidFill>
          <a:latin typeface="+mn-lt"/>
          <a:ea typeface="+mn-ea"/>
          <a:cs typeface="+mn-cs"/>
          <a:sym typeface="Constantia" charset="0"/>
        </a:defRPr>
      </a:lvl3pPr>
      <a:lvl4pPr marL="1241425" indent="-228600" algn="l" rtl="0" fontAlgn="base">
        <a:spcBef>
          <a:spcPts val="300"/>
        </a:spcBef>
        <a:spcAft>
          <a:spcPct val="0"/>
        </a:spcAft>
        <a:buClr>
          <a:srgbClr val="D58F3E"/>
        </a:buClr>
        <a:buSzPct val="85000"/>
        <a:buFont typeface="Wingdings 2" charset="2"/>
        <a:buChar char=""/>
        <a:defRPr sz="1900">
          <a:solidFill>
            <a:schemeClr val="tx1"/>
          </a:solidFill>
          <a:latin typeface="+mn-lt"/>
          <a:ea typeface="+mn-ea"/>
          <a:cs typeface="+mn-cs"/>
          <a:sym typeface="Constantia" charset="0"/>
        </a:defRPr>
      </a:lvl4pPr>
      <a:lvl5pPr marL="1516063" indent="-228600" algn="l" rtl="0" fontAlgn="base">
        <a:spcBef>
          <a:spcPts val="300"/>
        </a:spcBef>
        <a:spcAft>
          <a:spcPct val="0"/>
        </a:spcAft>
        <a:buClr>
          <a:srgbClr val="D58F3E"/>
        </a:buClr>
        <a:buSzPct val="85000"/>
        <a:buFont typeface="Wingdings 2" charset="2"/>
        <a:buChar char=""/>
        <a:defRPr sz="1600">
          <a:solidFill>
            <a:schemeClr val="tx1"/>
          </a:solidFill>
          <a:latin typeface="+mn-lt"/>
          <a:ea typeface="+mn-ea"/>
          <a:cs typeface="+mn-cs"/>
          <a:sym typeface="Constantia" charset="0"/>
        </a:defRPr>
      </a:lvl5pPr>
      <a:lvl6pPr marL="1973263" indent="-228600" algn="l" rtl="0" fontAlgn="base">
        <a:spcBef>
          <a:spcPts val="300"/>
        </a:spcBef>
        <a:spcAft>
          <a:spcPct val="0"/>
        </a:spcAft>
        <a:buClr>
          <a:srgbClr val="D58F3E"/>
        </a:buClr>
        <a:buSzPct val="85000"/>
        <a:buFont typeface="Wingdings 2" charset="2"/>
        <a:buChar char=""/>
        <a:defRPr sz="1600">
          <a:solidFill>
            <a:schemeClr val="tx1"/>
          </a:solidFill>
          <a:latin typeface="+mn-lt"/>
          <a:ea typeface="+mn-ea"/>
          <a:cs typeface="+mn-cs"/>
          <a:sym typeface="Constantia" charset="0"/>
        </a:defRPr>
      </a:lvl6pPr>
      <a:lvl7pPr marL="2430463" indent="-228600" algn="l" rtl="0" fontAlgn="base">
        <a:spcBef>
          <a:spcPts val="300"/>
        </a:spcBef>
        <a:spcAft>
          <a:spcPct val="0"/>
        </a:spcAft>
        <a:buClr>
          <a:srgbClr val="D58F3E"/>
        </a:buClr>
        <a:buSzPct val="85000"/>
        <a:buFont typeface="Wingdings 2" charset="2"/>
        <a:buChar char=""/>
        <a:defRPr sz="1600">
          <a:solidFill>
            <a:schemeClr val="tx1"/>
          </a:solidFill>
          <a:latin typeface="+mn-lt"/>
          <a:ea typeface="+mn-ea"/>
          <a:cs typeface="+mn-cs"/>
          <a:sym typeface="Constantia" charset="0"/>
        </a:defRPr>
      </a:lvl7pPr>
      <a:lvl8pPr marL="2887663" indent="-228600" algn="l" rtl="0" fontAlgn="base">
        <a:spcBef>
          <a:spcPts val="300"/>
        </a:spcBef>
        <a:spcAft>
          <a:spcPct val="0"/>
        </a:spcAft>
        <a:buClr>
          <a:srgbClr val="D58F3E"/>
        </a:buClr>
        <a:buSzPct val="85000"/>
        <a:buFont typeface="Wingdings 2" charset="2"/>
        <a:buChar char=""/>
        <a:defRPr sz="1600">
          <a:solidFill>
            <a:schemeClr val="tx1"/>
          </a:solidFill>
          <a:latin typeface="+mn-lt"/>
          <a:ea typeface="+mn-ea"/>
          <a:cs typeface="+mn-cs"/>
          <a:sym typeface="Constantia" charset="0"/>
        </a:defRPr>
      </a:lvl8pPr>
      <a:lvl9pPr marL="3344863" indent="-228600" algn="l" rtl="0" fontAlgn="base">
        <a:spcBef>
          <a:spcPts val="300"/>
        </a:spcBef>
        <a:spcAft>
          <a:spcPct val="0"/>
        </a:spcAft>
        <a:buClr>
          <a:srgbClr val="D58F3E"/>
        </a:buClr>
        <a:buSzPct val="85000"/>
        <a:buFont typeface="Wingdings 2" charset="2"/>
        <a:buChar char=""/>
        <a:defRPr sz="1600">
          <a:solidFill>
            <a:schemeClr val="tx1"/>
          </a:solidFill>
          <a:latin typeface="+mn-lt"/>
          <a:ea typeface="+mn-ea"/>
          <a:cs typeface="+mn-cs"/>
          <a:sym typeface="Constantia" charset="0"/>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3.xml"/><Relationship Id="rId5" Type="http://schemas.openxmlformats.org/officeDocument/2006/relationships/image" Target="../media/image48.jpeg"/><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l="-1000" r="-1000"/>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10</a:t>
            </a:fld>
            <a:endParaRPr lang="en-US"/>
          </a:p>
        </p:txBody>
      </p:sp>
      <p:pic>
        <p:nvPicPr>
          <p:cNvPr id="10" name="9 Marcador de contenido" descr="dragon_attack.png"/>
          <p:cNvPicPr>
            <a:picLocks noGrp="1" noChangeAspect="1"/>
          </p:cNvPicPr>
          <p:nvPr>
            <p:ph idx="1"/>
          </p:nvPr>
        </p:nvPicPr>
        <p:blipFill>
          <a:blip r:embed="rId2" cstate="print"/>
          <a:stretch>
            <a:fillRect/>
          </a:stretch>
        </p:blipFill>
        <p:spPr>
          <a:xfrm>
            <a:off x="867479" y="1524000"/>
            <a:ext cx="7409041" cy="4572000"/>
          </a:xfrm>
        </p:spPr>
      </p:pic>
      <p:sp>
        <p:nvSpPr>
          <p:cNvPr id="5" name="4 CuadroTexto"/>
          <p:cNvSpPr txBox="1"/>
          <p:nvPr/>
        </p:nvSpPr>
        <p:spPr>
          <a:xfrm>
            <a:off x="5786446" y="5429264"/>
            <a:ext cx="2357454" cy="523220"/>
          </a:xfrm>
          <a:prstGeom prst="rect">
            <a:avLst/>
          </a:prstGeom>
          <a:noFill/>
        </p:spPr>
        <p:txBody>
          <a:bodyPr wrap="square" rtlCol="0">
            <a:spAutoFit/>
          </a:bodyPr>
          <a:lstStyle/>
          <a:p>
            <a:r>
              <a:rPr lang="es-ES" sz="1400" i="1" dirty="0" smtClean="0">
                <a:solidFill>
                  <a:schemeClr val="tx1"/>
                </a:solidFill>
                <a:latin typeface="+mn-lt"/>
              </a:rPr>
              <a:t>Dragón atacando a batallón de soldados</a:t>
            </a:r>
            <a:endParaRPr lang="es-ES" sz="1400" i="1" dirty="0">
              <a:solidFill>
                <a:schemeClr val="tx1"/>
              </a:solidFill>
              <a:latin typeface="+mn-lt"/>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pic>
        <p:nvPicPr>
          <p:cNvPr id="7" name="6 Marcador de contenido" descr="gwaargh.png"/>
          <p:cNvPicPr>
            <a:picLocks noGrp="1" noChangeAspect="1"/>
          </p:cNvPicPr>
          <p:nvPr>
            <p:ph idx="1"/>
          </p:nvPr>
        </p:nvPicPr>
        <p:blipFill>
          <a:blip r:embed="rId2" cstate="print"/>
          <a:stretch>
            <a:fillRect/>
          </a:stretch>
        </p:blipFill>
        <p:spPr>
          <a:xfrm>
            <a:off x="1714480" y="1500174"/>
            <a:ext cx="5900337" cy="4052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3 Marcador de número de diapositiva"/>
          <p:cNvSpPr>
            <a:spLocks noGrp="1"/>
          </p:cNvSpPr>
          <p:nvPr>
            <p:ph type="sldNum" sz="quarter" idx="10"/>
          </p:nvPr>
        </p:nvSpPr>
        <p:spPr/>
        <p:txBody>
          <a:bodyPr/>
          <a:lstStyle/>
          <a:p>
            <a:fld id="{C072798D-0A1F-4C9E-B9DB-1DC5992059D3}" type="slidenum">
              <a:rPr lang="en-US" smtClean="0"/>
              <a:pPr/>
              <a:t>11</a:t>
            </a:fld>
            <a:endParaRPr 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12</a:t>
            </a:fld>
            <a:endParaRPr lang="en-US"/>
          </a:p>
        </p:txBody>
      </p:sp>
      <p:pic>
        <p:nvPicPr>
          <p:cNvPr id="8" name="7 Imagen" descr="dragon_slash.png"/>
          <p:cNvPicPr>
            <a:picLocks noChangeAspect="1"/>
          </p:cNvPicPr>
          <p:nvPr/>
        </p:nvPicPr>
        <p:blipFill>
          <a:blip r:embed="rId2" cstate="print"/>
          <a:stretch>
            <a:fillRect/>
          </a:stretch>
        </p:blipFill>
        <p:spPr>
          <a:xfrm>
            <a:off x="428596" y="1357298"/>
            <a:ext cx="8287529" cy="4632969"/>
          </a:xfrm>
          <a:prstGeom prst="rect">
            <a:avLst/>
          </a:prstGeom>
        </p:spPr>
      </p:pic>
      <p:sp>
        <p:nvSpPr>
          <p:cNvPr id="5" name="4 CuadroTexto"/>
          <p:cNvSpPr txBox="1"/>
          <p:nvPr/>
        </p:nvSpPr>
        <p:spPr>
          <a:xfrm>
            <a:off x="3000364" y="5929330"/>
            <a:ext cx="2357454" cy="523220"/>
          </a:xfrm>
          <a:prstGeom prst="rect">
            <a:avLst/>
          </a:prstGeom>
          <a:noFill/>
        </p:spPr>
        <p:txBody>
          <a:bodyPr wrap="square" rtlCol="0">
            <a:spAutoFit/>
          </a:bodyPr>
          <a:lstStyle/>
          <a:p>
            <a:r>
              <a:rPr lang="es-ES" sz="1400" i="1" dirty="0" smtClean="0">
                <a:solidFill>
                  <a:schemeClr val="tx1"/>
                </a:solidFill>
                <a:latin typeface="+mn-lt"/>
              </a:rPr>
              <a:t>Ataques dirigidos a enemigos de menos tamaño</a:t>
            </a:r>
            <a:endParaRPr lang="es-ES" sz="1400" i="1" dirty="0">
              <a:solidFill>
                <a:schemeClr val="tx1"/>
              </a:solidFill>
              <a:latin typeface="+mn-lt"/>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a:xfrm>
            <a:off x="428596" y="2000240"/>
            <a:ext cx="8229600" cy="1976438"/>
          </a:xfrm>
        </p:spPr>
        <p:txBody>
          <a:bodyPr>
            <a:normAutofit fontScale="85000" lnSpcReduction="20000"/>
          </a:bodyPr>
          <a:lstStyle/>
          <a:p>
            <a:pPr lvl="1"/>
            <a:r>
              <a:rPr lang="es-ES" i="1" dirty="0" smtClean="0"/>
              <a:t>Dragón Rojo</a:t>
            </a:r>
            <a:r>
              <a:rPr lang="es-ES" dirty="0" smtClean="0"/>
              <a:t>: </a:t>
            </a:r>
            <a:r>
              <a:rPr lang="es-ES_tradnl" dirty="0" smtClean="0"/>
              <a:t>El dragón rojo se caracteriza por ser el mejor en el cuerpo a cuerpo, el más potente en esta disciplina pero a la vez el más débil cuando existe distancia de más de un cuerpo con sus enemigos. De defensas bajas y movimientos de desplazamiento lento este dragón es mortal para sus enemigos a las distancias cortas debido a que su fuerza y su velocidad de ejecución son insuperables por los de su raza.</a:t>
            </a:r>
            <a:endParaRPr lang="es-ES" b="1" dirty="0" smtClean="0"/>
          </a:p>
          <a:p>
            <a:pPr lvl="1"/>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13</a:t>
            </a:fld>
            <a:endParaRPr lang="en-US"/>
          </a:p>
        </p:txBody>
      </p:sp>
      <p:pic>
        <p:nvPicPr>
          <p:cNvPr id="6" name="5 Imagen" descr="red_dragon_3view.png"/>
          <p:cNvPicPr>
            <a:picLocks noChangeAspect="1"/>
          </p:cNvPicPr>
          <p:nvPr/>
        </p:nvPicPr>
        <p:blipFill>
          <a:blip r:embed="rId2" cstate="print"/>
          <a:stretch>
            <a:fillRect/>
          </a:stretch>
        </p:blipFill>
        <p:spPr>
          <a:xfrm>
            <a:off x="1285852" y="3786190"/>
            <a:ext cx="6558754" cy="2554013"/>
          </a:xfrm>
          <a:prstGeom prst="rect">
            <a:avLst/>
          </a:prstGeom>
        </p:spPr>
      </p:pic>
      <p:pic>
        <p:nvPicPr>
          <p:cNvPr id="10" name="9 Imagen" descr="red_dragon.png"/>
          <p:cNvPicPr>
            <a:picLocks noChangeAspect="1"/>
          </p:cNvPicPr>
          <p:nvPr/>
        </p:nvPicPr>
        <p:blipFill>
          <a:blip r:embed="rId3" cstate="print"/>
          <a:stretch>
            <a:fillRect/>
          </a:stretch>
        </p:blipFill>
        <p:spPr>
          <a:xfrm>
            <a:off x="6143636" y="214290"/>
            <a:ext cx="2133424" cy="2005418"/>
          </a:xfrm>
          <a:prstGeom prst="rect">
            <a:avLst/>
          </a:prstGeom>
        </p:spPr>
      </p:pic>
      <p:pic>
        <p:nvPicPr>
          <p:cNvPr id="11" name="Picture 2"/>
          <p:cNvPicPr>
            <a:picLocks noChangeAspect="1" noChangeArrowheads="1"/>
          </p:cNvPicPr>
          <p:nvPr/>
        </p:nvPicPr>
        <p:blipFill>
          <a:blip r:embed="rId4" cstate="print"/>
          <a:srcRect/>
          <a:stretch>
            <a:fillRect/>
          </a:stretch>
        </p:blipFill>
        <p:spPr bwMode="auto">
          <a:xfrm>
            <a:off x="3929058" y="428604"/>
            <a:ext cx="1383523" cy="135060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a:xfrm>
            <a:off x="457200" y="1524000"/>
            <a:ext cx="8229600" cy="1762124"/>
          </a:xfrm>
        </p:spPr>
        <p:txBody>
          <a:bodyPr>
            <a:normAutofit fontScale="92500" lnSpcReduction="20000"/>
          </a:bodyPr>
          <a:lstStyle/>
          <a:p>
            <a:pPr lvl="1"/>
            <a:r>
              <a:rPr lang="es-ES" i="1" dirty="0" smtClean="0"/>
              <a:t>Dragón Verde</a:t>
            </a:r>
            <a:r>
              <a:rPr lang="es-ES" dirty="0" smtClean="0"/>
              <a:t>: </a:t>
            </a:r>
            <a:r>
              <a:rPr lang="es-ES_tradnl" dirty="0" smtClean="0"/>
              <a:t>El dragón verde es el dragón medio. No destaca por su potencia en su ataque, ni por su fortaleza defensiva, sino que su constancia es su mayor característica. De todos los dragones no es el más lento, ni el más rápido, sino que con su velocidad media es el dragón más trabajador de los cuatro protagonistas.</a:t>
            </a:r>
            <a:endParaRPr lang="es-ES" sz="3400" b="1" dirty="0" smtClean="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14</a:t>
            </a:fld>
            <a:endParaRPr lang="en-US"/>
          </a:p>
        </p:txBody>
      </p:sp>
      <p:pic>
        <p:nvPicPr>
          <p:cNvPr id="5" name="Picture 4"/>
          <p:cNvPicPr>
            <a:picLocks noChangeAspect="1" noChangeArrowheads="1"/>
          </p:cNvPicPr>
          <p:nvPr/>
        </p:nvPicPr>
        <p:blipFill>
          <a:blip r:embed="rId2" cstate="print"/>
          <a:srcRect/>
          <a:stretch>
            <a:fillRect/>
          </a:stretch>
        </p:blipFill>
        <p:spPr bwMode="auto">
          <a:xfrm>
            <a:off x="1428728" y="4143380"/>
            <a:ext cx="3105046" cy="1785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5 Imagen" descr="green_dragon.png"/>
          <p:cNvPicPr>
            <a:picLocks noChangeAspect="1"/>
          </p:cNvPicPr>
          <p:nvPr/>
        </p:nvPicPr>
        <p:blipFill>
          <a:blip r:embed="rId3" cstate="print"/>
          <a:stretch>
            <a:fillRect/>
          </a:stretch>
        </p:blipFill>
        <p:spPr>
          <a:xfrm>
            <a:off x="4429124" y="142852"/>
            <a:ext cx="1677462" cy="1576814"/>
          </a:xfrm>
          <a:prstGeom prst="rect">
            <a:avLst/>
          </a:prstGeom>
        </p:spPr>
      </p:pic>
      <p:pic>
        <p:nvPicPr>
          <p:cNvPr id="7" name="6 Imagen" descr="green_dragon_full.png"/>
          <p:cNvPicPr>
            <a:picLocks noChangeAspect="1"/>
          </p:cNvPicPr>
          <p:nvPr/>
        </p:nvPicPr>
        <p:blipFill>
          <a:blip r:embed="rId4" cstate="print"/>
          <a:stretch>
            <a:fillRect/>
          </a:stretch>
        </p:blipFill>
        <p:spPr>
          <a:xfrm>
            <a:off x="5429256" y="3286124"/>
            <a:ext cx="2597746" cy="285752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a:xfrm>
            <a:off x="457200" y="1524000"/>
            <a:ext cx="8229600" cy="1905000"/>
          </a:xfrm>
        </p:spPr>
        <p:txBody>
          <a:bodyPr/>
          <a:lstStyle/>
          <a:p>
            <a:pPr lvl="1"/>
            <a:r>
              <a:rPr lang="es-ES" i="1" dirty="0" smtClean="0"/>
              <a:t>Dragón Amarillo</a:t>
            </a:r>
            <a:r>
              <a:rPr lang="es-ES" dirty="0" smtClean="0"/>
              <a:t>:</a:t>
            </a:r>
            <a:r>
              <a:rPr lang="es-ES_tradnl" dirty="0" smtClean="0"/>
              <a:t> El dragón amarillo es el más tosco y a la vez el más temido. Lento en comparación con los otros dragones y enemigos es el más completo cuando nos referimos a fuerza ofensiva y defensiva.</a:t>
            </a:r>
            <a:endParaRPr lang="es-ES" b="1" dirty="0" smtClean="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15</a:t>
            </a:fld>
            <a:endParaRPr lang="en-US"/>
          </a:p>
        </p:txBody>
      </p:sp>
      <p:pic>
        <p:nvPicPr>
          <p:cNvPr id="5" name="Picture 5"/>
          <p:cNvPicPr>
            <a:picLocks noChangeAspect="1" noChangeArrowheads="1"/>
          </p:cNvPicPr>
          <p:nvPr/>
        </p:nvPicPr>
        <p:blipFill>
          <a:blip r:embed="rId2" cstate="print"/>
          <a:srcRect/>
          <a:stretch>
            <a:fillRect/>
          </a:stretch>
        </p:blipFill>
        <p:spPr bwMode="auto">
          <a:xfrm>
            <a:off x="4432389" y="3786190"/>
            <a:ext cx="2977541" cy="20002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5 Imagen" descr="yellow_dragon.png"/>
          <p:cNvPicPr>
            <a:picLocks noChangeAspect="1"/>
          </p:cNvPicPr>
          <p:nvPr/>
        </p:nvPicPr>
        <p:blipFill>
          <a:blip r:embed="rId3" cstate="print"/>
          <a:stretch>
            <a:fillRect/>
          </a:stretch>
        </p:blipFill>
        <p:spPr>
          <a:xfrm>
            <a:off x="5715009" y="214290"/>
            <a:ext cx="1571636" cy="1477338"/>
          </a:xfrm>
          <a:prstGeom prst="rect">
            <a:avLst/>
          </a:prstGeom>
        </p:spPr>
      </p:pic>
      <p:pic>
        <p:nvPicPr>
          <p:cNvPr id="7" name="6 Imagen" descr="yellow_dragon_full.png"/>
          <p:cNvPicPr>
            <a:picLocks noChangeAspect="1"/>
          </p:cNvPicPr>
          <p:nvPr/>
        </p:nvPicPr>
        <p:blipFill>
          <a:blip r:embed="rId4" cstate="print"/>
          <a:stretch>
            <a:fillRect/>
          </a:stretch>
        </p:blipFill>
        <p:spPr>
          <a:xfrm>
            <a:off x="1285852" y="3214686"/>
            <a:ext cx="2428892" cy="265660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16</a:t>
            </a:fld>
            <a:endParaRPr lang="en-US"/>
          </a:p>
        </p:txBody>
      </p:sp>
      <p:sp>
        <p:nvSpPr>
          <p:cNvPr id="8" name="7 Marcador de contenido"/>
          <p:cNvSpPr>
            <a:spLocks noGrp="1"/>
          </p:cNvSpPr>
          <p:nvPr>
            <p:ph idx="1"/>
          </p:nvPr>
        </p:nvSpPr>
        <p:spPr>
          <a:xfrm>
            <a:off x="457200" y="1524000"/>
            <a:ext cx="8229600" cy="2262190"/>
          </a:xfrm>
        </p:spPr>
        <p:txBody>
          <a:bodyPr/>
          <a:lstStyle/>
          <a:p>
            <a:pPr lvl="1"/>
            <a:r>
              <a:rPr lang="es-ES" i="1" dirty="0" smtClean="0"/>
              <a:t>Dragón Azul</a:t>
            </a:r>
            <a:r>
              <a:rPr lang="es-ES" dirty="0" smtClean="0"/>
              <a:t>: </a:t>
            </a:r>
            <a:r>
              <a:rPr lang="es-ES_tradnl" dirty="0" smtClean="0"/>
              <a:t>El dragón azul es el dragón que más rápido se mueve en las transiciones. De gran fuerza ofensiva y menor poderío defensivo es el dragón que menos daño produce a sus enemigos con el ataque especial aunque lo carga más rápidamente que los otros dragones. En conjunto, es el dragón más veloz de los cuatro.</a:t>
            </a:r>
            <a:endParaRPr lang="es-ES" b="1" dirty="0" smtClean="0"/>
          </a:p>
        </p:txBody>
      </p:sp>
      <p:pic>
        <p:nvPicPr>
          <p:cNvPr id="10" name="Picture 3"/>
          <p:cNvPicPr>
            <a:picLocks noChangeAspect="1" noChangeArrowheads="1"/>
          </p:cNvPicPr>
          <p:nvPr/>
        </p:nvPicPr>
        <p:blipFill>
          <a:blip r:embed="rId2" cstate="print"/>
          <a:srcRect/>
          <a:stretch>
            <a:fillRect/>
          </a:stretch>
        </p:blipFill>
        <p:spPr bwMode="auto">
          <a:xfrm>
            <a:off x="1214414" y="4286256"/>
            <a:ext cx="2746866" cy="19501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12 Imagen" descr="blue_dragon.png"/>
          <p:cNvPicPr>
            <a:picLocks noChangeAspect="1"/>
          </p:cNvPicPr>
          <p:nvPr/>
        </p:nvPicPr>
        <p:blipFill>
          <a:blip r:embed="rId3" cstate="print"/>
          <a:stretch>
            <a:fillRect/>
          </a:stretch>
        </p:blipFill>
        <p:spPr>
          <a:xfrm>
            <a:off x="5786447" y="214290"/>
            <a:ext cx="1595957" cy="1500198"/>
          </a:xfrm>
          <a:prstGeom prst="rect">
            <a:avLst/>
          </a:prstGeom>
        </p:spPr>
      </p:pic>
      <p:pic>
        <p:nvPicPr>
          <p:cNvPr id="14" name="13 Imagen" descr="blue_dragon_full.png"/>
          <p:cNvPicPr>
            <a:picLocks noChangeAspect="1"/>
          </p:cNvPicPr>
          <p:nvPr/>
        </p:nvPicPr>
        <p:blipFill>
          <a:blip r:embed="rId4" cstate="print"/>
          <a:stretch>
            <a:fillRect/>
          </a:stretch>
        </p:blipFill>
        <p:spPr>
          <a:xfrm>
            <a:off x="5357818" y="3929066"/>
            <a:ext cx="2502805" cy="2737442"/>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17</a:t>
            </a:fld>
            <a:endParaRPr lang="en-US"/>
          </a:p>
        </p:txBody>
      </p:sp>
      <p:pic>
        <p:nvPicPr>
          <p:cNvPr id="7" name="6 Marcador de contenido" descr="four_dragons_w.png"/>
          <p:cNvPicPr>
            <a:picLocks noGrp="1" noChangeAspect="1"/>
          </p:cNvPicPr>
          <p:nvPr>
            <p:ph idx="1"/>
          </p:nvPr>
        </p:nvPicPr>
        <p:blipFill>
          <a:blip r:embed="rId2" cstate="print"/>
          <a:stretch>
            <a:fillRect/>
          </a:stretch>
        </p:blipFill>
        <p:spPr>
          <a:xfrm>
            <a:off x="2264854" y="1588191"/>
            <a:ext cx="4614291" cy="4443617"/>
          </a:xfr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a:xfrm>
            <a:off x="457200" y="1428736"/>
            <a:ext cx="8229600" cy="1785950"/>
          </a:xfrm>
        </p:spPr>
        <p:txBody>
          <a:bodyPr>
            <a:normAutofit fontScale="92500" lnSpcReduction="10000"/>
          </a:bodyPr>
          <a:lstStyle/>
          <a:p>
            <a:r>
              <a:rPr lang="es-ES" sz="2200" dirty="0" smtClean="0"/>
              <a:t>Personajes Secundarios</a:t>
            </a:r>
          </a:p>
          <a:p>
            <a:pPr lvl="1"/>
            <a:r>
              <a:rPr lang="es-ES" sz="2000" i="1" dirty="0" smtClean="0"/>
              <a:t>Princesas</a:t>
            </a:r>
            <a:r>
              <a:rPr lang="es-ES" sz="2000" dirty="0" smtClean="0"/>
              <a:t>: </a:t>
            </a:r>
          </a:p>
          <a:p>
            <a:pPr lvl="1">
              <a:buNone/>
            </a:pPr>
            <a:r>
              <a:rPr lang="es-ES" sz="2000" dirty="0" smtClean="0"/>
              <a:t>	</a:t>
            </a:r>
            <a:r>
              <a:rPr lang="es-ES_tradnl" sz="2000" dirty="0" smtClean="0"/>
              <a:t>Las amadas de los dragones. Físicamente, son bellas, muy bellas y esbeltas, como todas las princesas y su modo de ser se caracteriza por su extroversión y el hecho que son muy pícaras. </a:t>
            </a:r>
            <a:r>
              <a:rPr lang="es-ES" sz="2000" dirty="0" smtClean="0"/>
              <a:t>4 en total (1 por nivel menos el último).</a:t>
            </a: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18</a:t>
            </a:fld>
            <a:endParaRPr lang="en-US"/>
          </a:p>
        </p:txBody>
      </p:sp>
      <p:pic>
        <p:nvPicPr>
          <p:cNvPr id="4102" name="Picture 6"/>
          <p:cNvPicPr>
            <a:picLocks noChangeAspect="1" noChangeArrowheads="1"/>
          </p:cNvPicPr>
          <p:nvPr/>
        </p:nvPicPr>
        <p:blipFill>
          <a:blip r:embed="rId2" cstate="print"/>
          <a:srcRect/>
          <a:stretch>
            <a:fillRect/>
          </a:stretch>
        </p:blipFill>
        <p:spPr bwMode="auto">
          <a:xfrm>
            <a:off x="1643042" y="3324118"/>
            <a:ext cx="2348494" cy="2948085"/>
          </a:xfrm>
          <a:prstGeom prst="rect">
            <a:avLst/>
          </a:prstGeom>
          <a:noFill/>
          <a:ln w="9525">
            <a:noFill/>
            <a:miter lim="800000"/>
            <a:headEnd/>
            <a:tailEnd/>
          </a:ln>
          <a:effectLst/>
        </p:spPr>
      </p:pic>
      <p:grpSp>
        <p:nvGrpSpPr>
          <p:cNvPr id="9" name="8 Grupo"/>
          <p:cNvGrpSpPr/>
          <p:nvPr/>
        </p:nvGrpSpPr>
        <p:grpSpPr>
          <a:xfrm>
            <a:off x="5429256" y="3286124"/>
            <a:ext cx="2275431" cy="3054991"/>
            <a:chOff x="4929190" y="2643182"/>
            <a:chExt cx="2754309" cy="3697933"/>
          </a:xfrm>
        </p:grpSpPr>
        <p:pic>
          <p:nvPicPr>
            <p:cNvPr id="4101" name="Picture 5"/>
            <p:cNvPicPr>
              <a:picLocks noChangeAspect="1" noChangeArrowheads="1"/>
            </p:cNvPicPr>
            <p:nvPr/>
          </p:nvPicPr>
          <p:blipFill>
            <a:blip r:embed="rId3" cstate="print"/>
            <a:srcRect/>
            <a:stretch>
              <a:fillRect/>
            </a:stretch>
          </p:blipFill>
          <p:spPr bwMode="auto">
            <a:xfrm>
              <a:off x="4929190" y="4500570"/>
              <a:ext cx="2751453" cy="1840545"/>
            </a:xfrm>
            <a:prstGeom prst="rect">
              <a:avLst/>
            </a:prstGeom>
            <a:noFill/>
            <a:ln w="9525">
              <a:noFill/>
              <a:miter lim="800000"/>
              <a:headEnd/>
              <a:tailEnd/>
            </a:ln>
            <a:effectLst/>
          </p:spPr>
        </p:pic>
        <p:pic>
          <p:nvPicPr>
            <p:cNvPr id="4103" name="Picture 7"/>
            <p:cNvPicPr>
              <a:picLocks noChangeAspect="1" noChangeArrowheads="1"/>
            </p:cNvPicPr>
            <p:nvPr/>
          </p:nvPicPr>
          <p:blipFill>
            <a:blip r:embed="rId4" cstate="print"/>
            <a:srcRect/>
            <a:stretch>
              <a:fillRect/>
            </a:stretch>
          </p:blipFill>
          <p:spPr bwMode="auto">
            <a:xfrm>
              <a:off x="4929190" y="2643182"/>
              <a:ext cx="2754309" cy="1848746"/>
            </a:xfrm>
            <a:prstGeom prst="rect">
              <a:avLst/>
            </a:prstGeom>
            <a:noFill/>
            <a:ln w="9525">
              <a:noFill/>
              <a:miter lim="800000"/>
              <a:headEnd/>
              <a:tailEnd/>
            </a:ln>
            <a:effectLst/>
          </p:spPr>
        </p:pic>
      </p:grpSp>
      <p:pic>
        <p:nvPicPr>
          <p:cNvPr id="12" name="11 Imagen" descr="princess.png"/>
          <p:cNvPicPr>
            <a:picLocks noChangeAspect="1"/>
          </p:cNvPicPr>
          <p:nvPr/>
        </p:nvPicPr>
        <p:blipFill>
          <a:blip r:embed="rId5" cstate="print"/>
          <a:stretch>
            <a:fillRect/>
          </a:stretch>
        </p:blipFill>
        <p:spPr>
          <a:xfrm>
            <a:off x="4929190" y="928670"/>
            <a:ext cx="2090599" cy="913923"/>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a:xfrm>
            <a:off x="457200" y="1524000"/>
            <a:ext cx="8229600" cy="2405066"/>
          </a:xfrm>
        </p:spPr>
        <p:txBody>
          <a:bodyPr>
            <a:normAutofit fontScale="55000" lnSpcReduction="20000"/>
          </a:bodyPr>
          <a:lstStyle/>
          <a:p>
            <a:pPr lvl="1"/>
            <a:r>
              <a:rPr lang="es-ES" sz="3300" i="1" dirty="0" smtClean="0"/>
              <a:t>Enemigos</a:t>
            </a:r>
            <a:r>
              <a:rPr lang="es-ES" sz="3300" dirty="0" smtClean="0"/>
              <a:t>:</a:t>
            </a:r>
            <a:r>
              <a:rPr lang="es-ES_tradnl" sz="3300" dirty="0" smtClean="0"/>
              <a:t> </a:t>
            </a:r>
          </a:p>
          <a:p>
            <a:pPr lvl="1">
              <a:buNone/>
            </a:pPr>
            <a:r>
              <a:rPr lang="es-ES_tradnl" sz="3300" dirty="0" smtClean="0"/>
              <a:t>	Serán el conjunto de caballeros, guerreros, máquinas de guerra y </a:t>
            </a:r>
            <a:r>
              <a:rPr lang="es-ES_tradnl" sz="3300" dirty="0" err="1" smtClean="0"/>
              <a:t>bosses</a:t>
            </a:r>
            <a:r>
              <a:rPr lang="es-ES_tradnl" sz="3300" dirty="0" smtClean="0"/>
              <a:t> que intentaran defender a las princesas del intento de liberación por parte de los dragones. Cómo personas que habitan en la edad medieval, adoran a su princesa, la heredera del reino que defienden.</a:t>
            </a:r>
          </a:p>
          <a:p>
            <a:pPr lvl="1">
              <a:buNone/>
            </a:pPr>
            <a:r>
              <a:rPr lang="es-ES_tradnl" sz="3300" dirty="0" smtClean="0"/>
              <a:t>	Se caracterizarán por venir siempre que puedan en pequeños batallones. En el uno contra uno no tienen nada que hacer contra la fortaleza de los dragones. </a:t>
            </a:r>
            <a:endParaRPr lang="es-ES" sz="3300" b="1" dirty="0" smtClean="0"/>
          </a:p>
          <a:p>
            <a:pPr lvl="1"/>
            <a:endParaRPr lang="es-ES" dirty="0" smtClean="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19</a:t>
            </a:fld>
            <a:endParaRPr lang="en-US"/>
          </a:p>
        </p:txBody>
      </p:sp>
      <p:pic>
        <p:nvPicPr>
          <p:cNvPr id="5123" name="Picture 3"/>
          <p:cNvPicPr>
            <a:picLocks noChangeAspect="1" noChangeArrowheads="1"/>
          </p:cNvPicPr>
          <p:nvPr/>
        </p:nvPicPr>
        <p:blipFill>
          <a:blip r:embed="rId2" cstate="print"/>
          <a:srcRect/>
          <a:stretch>
            <a:fillRect/>
          </a:stretch>
        </p:blipFill>
        <p:spPr bwMode="auto">
          <a:xfrm>
            <a:off x="571472" y="3714752"/>
            <a:ext cx="2616200" cy="2522539"/>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cstate="print"/>
          <a:srcRect/>
          <a:stretch>
            <a:fillRect/>
          </a:stretch>
        </p:blipFill>
        <p:spPr bwMode="auto">
          <a:xfrm>
            <a:off x="5929322" y="3714752"/>
            <a:ext cx="2708275" cy="25146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cstate="print"/>
          <a:srcRect/>
          <a:stretch>
            <a:fillRect/>
          </a:stretch>
        </p:blipFill>
        <p:spPr bwMode="auto">
          <a:xfrm>
            <a:off x="3286116" y="3714752"/>
            <a:ext cx="2501646" cy="249508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a:xfrm>
            <a:off x="457200" y="1524000"/>
            <a:ext cx="8229600" cy="4762520"/>
          </a:xfrm>
          <a:ln/>
        </p:spPr>
        <p:txBody>
          <a:bodyPr/>
          <a:lstStyle/>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a:t>Introducción</a:t>
            </a:r>
            <a:endParaRPr lang="en-US" dirty="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a:t>El </a:t>
            </a:r>
            <a:r>
              <a:rPr lang="en-US" sz="1800" dirty="0" err="1" smtClean="0"/>
              <a:t>juego</a:t>
            </a:r>
            <a:endParaRPr lang="en-US" sz="1800" dirty="0" smtClean="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smtClean="0"/>
              <a:t>Características</a:t>
            </a:r>
            <a:endParaRPr lang="en-US" dirty="0" smtClean="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smtClean="0"/>
              <a:t>Personajes</a:t>
            </a:r>
            <a:endParaRPr lang="en-US" sz="1800" dirty="0" smtClean="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smtClean="0"/>
              <a:t>Niveles</a:t>
            </a:r>
            <a:endParaRPr lang="en-US" dirty="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smtClean="0"/>
              <a:t>Modos</a:t>
            </a:r>
            <a:r>
              <a:rPr lang="en-US" sz="1800" dirty="0" smtClean="0"/>
              <a:t> </a:t>
            </a:r>
            <a:r>
              <a:rPr lang="en-US" sz="1800" dirty="0"/>
              <a:t>de </a:t>
            </a:r>
            <a:r>
              <a:rPr lang="en-US" sz="1800" dirty="0" err="1"/>
              <a:t>juego</a:t>
            </a:r>
            <a:endParaRPr lang="en-US" dirty="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a:t>Interfície</a:t>
            </a:r>
            <a:r>
              <a:rPr lang="en-US" sz="1800" dirty="0"/>
              <a:t> de </a:t>
            </a:r>
            <a:r>
              <a:rPr lang="en-US" sz="1800" dirty="0" err="1" smtClean="0"/>
              <a:t>usuario</a:t>
            </a:r>
            <a:endParaRPr lang="en-US" sz="1800" dirty="0" smtClean="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smtClean="0"/>
              <a:t>Items</a:t>
            </a:r>
            <a:endParaRPr lang="en-US" dirty="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a:t>Sistema</a:t>
            </a:r>
            <a:r>
              <a:rPr lang="en-US" sz="1800" dirty="0"/>
              <a:t> de </a:t>
            </a:r>
            <a:r>
              <a:rPr lang="en-US" sz="1800" dirty="0" err="1"/>
              <a:t>puntuación</a:t>
            </a:r>
            <a:endParaRPr lang="en-US" dirty="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a:t>Progresión</a:t>
            </a:r>
            <a:r>
              <a:rPr lang="en-US" sz="1800" dirty="0"/>
              <a:t> del </a:t>
            </a:r>
            <a:r>
              <a:rPr lang="en-US" sz="1800" dirty="0" err="1"/>
              <a:t>juego</a:t>
            </a:r>
            <a:endParaRPr lang="en-US" dirty="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a:t>Motivación</a:t>
            </a:r>
            <a:r>
              <a:rPr lang="en-US" sz="1800" dirty="0"/>
              <a:t> y </a:t>
            </a:r>
            <a:r>
              <a:rPr lang="en-US" sz="1800" dirty="0" err="1"/>
              <a:t>rejugabilidad</a:t>
            </a:r>
            <a:endParaRPr lang="en-US" dirty="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a:t>Controles</a:t>
            </a:r>
            <a:endParaRPr lang="en-US" dirty="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a:t>Sonido</a:t>
            </a:r>
            <a:endParaRPr lang="en-US" dirty="0"/>
          </a:p>
          <a:p>
            <a:pPr marL="234950" indent="-234950">
              <a:lnSpc>
                <a:spcPct val="93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sz="1800" dirty="0" err="1"/>
              <a:t>Análisis</a:t>
            </a:r>
            <a:r>
              <a:rPr lang="en-US" sz="1800" dirty="0"/>
              <a:t> </a:t>
            </a:r>
            <a:r>
              <a:rPr lang="en-US" sz="1800" dirty="0" err="1"/>
              <a:t>competitivo</a:t>
            </a:r>
            <a:endParaRPr lang="en-US" sz="1800" dirty="0"/>
          </a:p>
        </p:txBody>
      </p:sp>
      <p:sp>
        <p:nvSpPr>
          <p:cNvPr id="4098" name="Rectangle 2"/>
          <p:cNvSpPr>
            <a:spLocks noGrp="1" noChangeArrowheads="1"/>
          </p:cNvSpPr>
          <p:nvPr>
            <p:ph type="title"/>
          </p:nvPr>
        </p:nvSpPr>
        <p:spPr>
          <a:ln/>
        </p:spPr>
        <p:txBody>
          <a:bodyPr/>
          <a:lstStyle/>
          <a:p>
            <a:r>
              <a:rPr lang="en-US" dirty="0" err="1">
                <a:latin typeface="Ringbearer" pitchFamily="18" charset="0"/>
              </a:rPr>
              <a:t>Índice</a:t>
            </a:r>
            <a:endParaRPr lang="en-US" dirty="0">
              <a:latin typeface="Ringbearer" pitchFamily="18" charset="0"/>
            </a:endParaRP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a:t>
            </a:fld>
            <a:endParaRPr lang="en-US"/>
          </a:p>
        </p:txBody>
      </p:sp>
      <p:pic>
        <p:nvPicPr>
          <p:cNvPr id="7" name="6 Imagen" descr="Dragon_trans.png"/>
          <p:cNvPicPr>
            <a:picLocks noChangeAspect="1"/>
          </p:cNvPicPr>
          <p:nvPr/>
        </p:nvPicPr>
        <p:blipFill>
          <a:blip r:embed="rId2" cstate="print"/>
          <a:stretch>
            <a:fillRect/>
          </a:stretch>
        </p:blipFill>
        <p:spPr>
          <a:xfrm>
            <a:off x="4572000" y="1142984"/>
            <a:ext cx="3143272" cy="3927049"/>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p:txBody>
          <a:bodyPr/>
          <a:lstStyle/>
          <a:p>
            <a:pPr lvl="2"/>
            <a:r>
              <a:rPr lang="es-ES" dirty="0" smtClean="0"/>
              <a:t>Lanceros</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20</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1428728" y="2214554"/>
            <a:ext cx="6405605" cy="1746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7 Imagen" descr="soldiers_1.png"/>
          <p:cNvPicPr>
            <a:picLocks noChangeAspect="1"/>
          </p:cNvPicPr>
          <p:nvPr/>
        </p:nvPicPr>
        <p:blipFill>
          <a:blip r:embed="rId3" cstate="print"/>
          <a:stretch>
            <a:fillRect/>
          </a:stretch>
        </p:blipFill>
        <p:spPr>
          <a:xfrm>
            <a:off x="1643042" y="5000636"/>
            <a:ext cx="2286016" cy="679178"/>
          </a:xfrm>
          <a:prstGeom prst="rect">
            <a:avLst/>
          </a:prstGeom>
        </p:spPr>
      </p:pic>
      <p:pic>
        <p:nvPicPr>
          <p:cNvPr id="10" name="9 Imagen" descr="soldiers_2.png"/>
          <p:cNvPicPr>
            <a:picLocks noChangeAspect="1"/>
          </p:cNvPicPr>
          <p:nvPr/>
        </p:nvPicPr>
        <p:blipFill>
          <a:blip r:embed="rId4" cstate="print"/>
          <a:stretch>
            <a:fillRect/>
          </a:stretch>
        </p:blipFill>
        <p:spPr>
          <a:xfrm>
            <a:off x="4857752" y="4429132"/>
            <a:ext cx="2995379" cy="1522404"/>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p:txBody>
          <a:bodyPr/>
          <a:lstStyle/>
          <a:p>
            <a:pPr lvl="2"/>
            <a:r>
              <a:rPr lang="es-ES" dirty="0" smtClean="0"/>
              <a:t>Arqueros</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21</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1428728" y="2214554"/>
            <a:ext cx="6391777" cy="1715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8 Imagen" descr="archers_1.png"/>
          <p:cNvPicPr>
            <a:picLocks noChangeAspect="1"/>
          </p:cNvPicPr>
          <p:nvPr/>
        </p:nvPicPr>
        <p:blipFill>
          <a:blip r:embed="rId3" cstate="print"/>
          <a:stretch>
            <a:fillRect/>
          </a:stretch>
        </p:blipFill>
        <p:spPr>
          <a:xfrm>
            <a:off x="1714480" y="4714884"/>
            <a:ext cx="1789638" cy="1175751"/>
          </a:xfrm>
          <a:prstGeom prst="rect">
            <a:avLst/>
          </a:prstGeom>
        </p:spPr>
      </p:pic>
      <p:pic>
        <p:nvPicPr>
          <p:cNvPr id="10" name="9 Imagen" descr="archers_2.png"/>
          <p:cNvPicPr>
            <a:picLocks noChangeAspect="1"/>
          </p:cNvPicPr>
          <p:nvPr/>
        </p:nvPicPr>
        <p:blipFill>
          <a:blip r:embed="rId4" cstate="print"/>
          <a:stretch>
            <a:fillRect/>
          </a:stretch>
        </p:blipFill>
        <p:spPr>
          <a:xfrm>
            <a:off x="5072066" y="4429132"/>
            <a:ext cx="2252296" cy="176825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p:txBody>
          <a:bodyPr/>
          <a:lstStyle/>
          <a:p>
            <a:pPr lvl="2"/>
            <a:r>
              <a:rPr lang="es-ES" dirty="0" smtClean="0"/>
              <a:t>Campesinos</a:t>
            </a:r>
          </a:p>
          <a:p>
            <a:pPr lvl="2"/>
            <a:endParaRPr lang="es-ES" dirty="0" smtClean="0"/>
          </a:p>
          <a:p>
            <a:pPr lvl="2"/>
            <a:endParaRPr lang="es-ES" dirty="0" smtClean="0"/>
          </a:p>
          <a:p>
            <a:pPr lvl="2"/>
            <a:endParaRPr lang="es-ES" dirty="0" smtClean="0"/>
          </a:p>
          <a:p>
            <a:pPr lvl="2"/>
            <a:endParaRPr lang="es-ES" dirty="0" smtClean="0"/>
          </a:p>
          <a:p>
            <a:pPr lvl="2"/>
            <a:endParaRPr lang="es-ES" dirty="0" smtClean="0"/>
          </a:p>
          <a:p>
            <a:pPr lvl="2"/>
            <a:endParaRPr lang="es-ES" dirty="0" smtClean="0"/>
          </a:p>
          <a:p>
            <a:pPr lvl="2"/>
            <a:r>
              <a:rPr lang="es-ES" dirty="0" smtClean="0"/>
              <a:t>Magos</a:t>
            </a: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22</a:t>
            </a:fld>
            <a:endParaRPr lang="en-US"/>
          </a:p>
        </p:txBody>
      </p:sp>
      <p:pic>
        <p:nvPicPr>
          <p:cNvPr id="8" name="7 Imagen" descr="villagers_1.png"/>
          <p:cNvPicPr>
            <a:picLocks noChangeAspect="1"/>
          </p:cNvPicPr>
          <p:nvPr/>
        </p:nvPicPr>
        <p:blipFill>
          <a:blip r:embed="rId2" cstate="print"/>
          <a:stretch>
            <a:fillRect/>
          </a:stretch>
        </p:blipFill>
        <p:spPr>
          <a:xfrm>
            <a:off x="2000232" y="2500306"/>
            <a:ext cx="1879365" cy="1015873"/>
          </a:xfrm>
          <a:prstGeom prst="rect">
            <a:avLst/>
          </a:prstGeom>
        </p:spPr>
      </p:pic>
      <p:pic>
        <p:nvPicPr>
          <p:cNvPr id="9" name="8 Imagen" descr="villagers_2.png"/>
          <p:cNvPicPr>
            <a:picLocks noChangeAspect="1"/>
          </p:cNvPicPr>
          <p:nvPr/>
        </p:nvPicPr>
        <p:blipFill>
          <a:blip r:embed="rId3" cstate="print"/>
          <a:stretch>
            <a:fillRect/>
          </a:stretch>
        </p:blipFill>
        <p:spPr>
          <a:xfrm>
            <a:off x="4857752" y="1857364"/>
            <a:ext cx="2349207" cy="2057143"/>
          </a:xfrm>
          <a:prstGeom prst="rect">
            <a:avLst/>
          </a:prstGeom>
        </p:spPr>
      </p:pic>
      <p:pic>
        <p:nvPicPr>
          <p:cNvPr id="10" name="9 Imagen" descr="mage_1.png"/>
          <p:cNvPicPr>
            <a:picLocks noChangeAspect="1"/>
          </p:cNvPicPr>
          <p:nvPr/>
        </p:nvPicPr>
        <p:blipFill>
          <a:blip r:embed="rId4" cstate="print"/>
          <a:stretch>
            <a:fillRect/>
          </a:stretch>
        </p:blipFill>
        <p:spPr>
          <a:xfrm>
            <a:off x="3929058" y="4643446"/>
            <a:ext cx="1142857" cy="1422222"/>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p:txBody>
          <a:bodyPr/>
          <a:lstStyle/>
          <a:p>
            <a:pPr lvl="2"/>
            <a:r>
              <a:rPr lang="es-ES" dirty="0" smtClean="0"/>
              <a:t>Caballeros</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23</a:t>
            </a:fld>
            <a:endParaRPr lang="en-US"/>
          </a:p>
        </p:txBody>
      </p:sp>
      <p:pic>
        <p:nvPicPr>
          <p:cNvPr id="6147" name="Picture 3"/>
          <p:cNvPicPr>
            <a:picLocks noChangeAspect="1" noChangeArrowheads="1"/>
          </p:cNvPicPr>
          <p:nvPr/>
        </p:nvPicPr>
        <p:blipFill>
          <a:blip r:embed="rId2" cstate="print"/>
          <a:srcRect/>
          <a:stretch>
            <a:fillRect/>
          </a:stretch>
        </p:blipFill>
        <p:spPr bwMode="auto">
          <a:xfrm>
            <a:off x="1285852" y="2000240"/>
            <a:ext cx="6876801" cy="1624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8 Imagen" descr="knight_2.png"/>
          <p:cNvPicPr>
            <a:picLocks noChangeAspect="1"/>
          </p:cNvPicPr>
          <p:nvPr/>
        </p:nvPicPr>
        <p:blipFill>
          <a:blip r:embed="rId3" cstate="print"/>
          <a:stretch>
            <a:fillRect/>
          </a:stretch>
        </p:blipFill>
        <p:spPr>
          <a:xfrm>
            <a:off x="4143372" y="4071942"/>
            <a:ext cx="4063417" cy="1814621"/>
          </a:xfrm>
          <a:prstGeom prst="rect">
            <a:avLst/>
          </a:prstGeom>
        </p:spPr>
      </p:pic>
      <p:pic>
        <p:nvPicPr>
          <p:cNvPr id="10" name="9 Imagen" descr="knight_1.png"/>
          <p:cNvPicPr>
            <a:picLocks noChangeAspect="1"/>
          </p:cNvPicPr>
          <p:nvPr/>
        </p:nvPicPr>
        <p:blipFill>
          <a:blip r:embed="rId4" cstate="print"/>
          <a:stretch>
            <a:fillRect/>
          </a:stretch>
        </p:blipFill>
        <p:spPr>
          <a:xfrm>
            <a:off x="1571604" y="4429132"/>
            <a:ext cx="1087145" cy="1199962"/>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24</a:t>
            </a:fld>
            <a:endParaRPr lang="en-US"/>
          </a:p>
        </p:txBody>
      </p:sp>
      <p:pic>
        <p:nvPicPr>
          <p:cNvPr id="6" name="5 Marcador de contenido" descr="dragons_vs_men.png"/>
          <p:cNvPicPr>
            <a:picLocks noGrp="1" noChangeAspect="1"/>
          </p:cNvPicPr>
          <p:nvPr>
            <p:ph idx="1"/>
          </p:nvPr>
        </p:nvPicPr>
        <p:blipFill>
          <a:blip r:embed="rId2" cstate="print"/>
          <a:stretch>
            <a:fillRect/>
          </a:stretch>
        </p:blipFill>
        <p:spPr>
          <a:xfrm>
            <a:off x="457200" y="2615473"/>
            <a:ext cx="8229600" cy="2389054"/>
          </a:xfrm>
        </p:spPr>
      </p:pic>
      <p:sp>
        <p:nvSpPr>
          <p:cNvPr id="8" name="7 CuadroTexto"/>
          <p:cNvSpPr txBox="1"/>
          <p:nvPr/>
        </p:nvSpPr>
        <p:spPr>
          <a:xfrm>
            <a:off x="3500430" y="5429264"/>
            <a:ext cx="2357454" cy="523220"/>
          </a:xfrm>
          <a:prstGeom prst="rect">
            <a:avLst/>
          </a:prstGeom>
          <a:noFill/>
        </p:spPr>
        <p:txBody>
          <a:bodyPr wrap="square" rtlCol="0">
            <a:spAutoFit/>
          </a:bodyPr>
          <a:lstStyle/>
          <a:p>
            <a:r>
              <a:rPr lang="es-ES" sz="1400" i="1" dirty="0" smtClean="0">
                <a:solidFill>
                  <a:schemeClr val="tx1"/>
                </a:solidFill>
                <a:latin typeface="+mn-lt"/>
              </a:rPr>
              <a:t>Comparación tamaños de personajes</a:t>
            </a:r>
            <a:endParaRPr lang="es-ES" sz="1400" i="1" dirty="0">
              <a:solidFill>
                <a:schemeClr val="tx1"/>
              </a:solidFill>
              <a:latin typeface="+mn-lt"/>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Personajes</a:t>
            </a:r>
            <a:endParaRPr lang="es-ES" dirty="0"/>
          </a:p>
        </p:txBody>
      </p:sp>
      <p:pic>
        <p:nvPicPr>
          <p:cNvPr id="5" name="4 Marcador de contenido" descr="the_big_picture.jpg"/>
          <p:cNvPicPr>
            <a:picLocks noGrp="1" noChangeAspect="1"/>
          </p:cNvPicPr>
          <p:nvPr>
            <p:ph idx="1"/>
          </p:nvPr>
        </p:nvPicPr>
        <p:blipFill>
          <a:blip r:embed="rId2" cstate="print"/>
          <a:stretch>
            <a:fillRect/>
          </a:stretch>
        </p:blipFill>
        <p:spPr>
          <a:xfrm>
            <a:off x="1500166" y="1428736"/>
            <a:ext cx="6285151" cy="47157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3 Marcador de número de diapositiva"/>
          <p:cNvSpPr>
            <a:spLocks noGrp="1"/>
          </p:cNvSpPr>
          <p:nvPr>
            <p:ph type="sldNum" sz="quarter" idx="10"/>
          </p:nvPr>
        </p:nvSpPr>
        <p:spPr/>
        <p:txBody>
          <a:bodyPr/>
          <a:lstStyle/>
          <a:p>
            <a:fld id="{C072798D-0A1F-4C9E-B9DB-1DC5992059D3}" type="slidenum">
              <a:rPr lang="en-US" smtClean="0"/>
              <a:pPr/>
              <a:t>25</a:t>
            </a:fld>
            <a:endParaRPr 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Ringbearer" pitchFamily="18" charset="0"/>
              </a:rPr>
              <a:t>Niveles</a:t>
            </a:r>
            <a:endParaRPr lang="es-ES" dirty="0">
              <a:latin typeface="Ringbearer" pitchFamily="18" charset="0"/>
            </a:endParaRPr>
          </a:p>
        </p:txBody>
      </p:sp>
      <p:sp>
        <p:nvSpPr>
          <p:cNvPr id="3" name="2 Marcador de contenido"/>
          <p:cNvSpPr>
            <a:spLocks noGrp="1"/>
          </p:cNvSpPr>
          <p:nvPr>
            <p:ph idx="1"/>
          </p:nvPr>
        </p:nvSpPr>
        <p:spPr>
          <a:xfrm>
            <a:off x="457200" y="1524000"/>
            <a:ext cx="8229600" cy="5119710"/>
          </a:xfrm>
        </p:spPr>
        <p:txBody>
          <a:bodyPr>
            <a:normAutofit fontScale="70000" lnSpcReduction="20000"/>
          </a:bodyPr>
          <a:lstStyle/>
          <a:p>
            <a:r>
              <a:rPr lang="es-ES" dirty="0" smtClean="0"/>
              <a:t>4+1 Niveles con 5 fases por nivel:</a:t>
            </a:r>
          </a:p>
          <a:p>
            <a:pPr lvl="1"/>
            <a:r>
              <a:rPr lang="es-ES" i="1" dirty="0" err="1" smtClean="0"/>
              <a:t>The</a:t>
            </a:r>
            <a:r>
              <a:rPr lang="es-ES" i="1" dirty="0" smtClean="0"/>
              <a:t> </a:t>
            </a:r>
            <a:r>
              <a:rPr lang="es-ES" i="1" dirty="0" err="1" smtClean="0"/>
              <a:t>way</a:t>
            </a:r>
            <a:r>
              <a:rPr lang="es-ES" i="1" dirty="0" smtClean="0"/>
              <a:t> </a:t>
            </a:r>
            <a:r>
              <a:rPr lang="es-ES" i="1" dirty="0" err="1" smtClean="0"/>
              <a:t>to</a:t>
            </a:r>
            <a:r>
              <a:rPr lang="es-ES" i="1" dirty="0" smtClean="0"/>
              <a:t> </a:t>
            </a:r>
            <a:r>
              <a:rPr lang="es-ES" i="1" dirty="0" err="1" smtClean="0"/>
              <a:t>the</a:t>
            </a:r>
            <a:r>
              <a:rPr lang="es-ES" i="1" dirty="0" smtClean="0"/>
              <a:t> </a:t>
            </a:r>
            <a:r>
              <a:rPr lang="es-ES" i="1" dirty="0" err="1" smtClean="0"/>
              <a:t>Castle</a:t>
            </a:r>
            <a:r>
              <a:rPr lang="es-ES" dirty="0" smtClean="0"/>
              <a:t>: </a:t>
            </a:r>
            <a:r>
              <a:rPr lang="es-ES" dirty="0" err="1" smtClean="0"/>
              <a:t>Land</a:t>
            </a:r>
            <a:r>
              <a:rPr lang="es-ES" dirty="0" smtClean="0"/>
              <a:t> - </a:t>
            </a:r>
            <a:r>
              <a:rPr lang="es-ES" dirty="0" err="1" smtClean="0"/>
              <a:t>Forest</a:t>
            </a:r>
            <a:r>
              <a:rPr lang="es-ES" dirty="0" smtClean="0"/>
              <a:t> - Town - </a:t>
            </a:r>
            <a:r>
              <a:rPr lang="es-ES" dirty="0" err="1" smtClean="0"/>
              <a:t>Tower</a:t>
            </a:r>
            <a:r>
              <a:rPr lang="es-ES" dirty="0" smtClean="0"/>
              <a:t> – </a:t>
            </a:r>
            <a:r>
              <a:rPr lang="es-ES" dirty="0" err="1" smtClean="0"/>
              <a:t>Boss</a:t>
            </a:r>
            <a:r>
              <a:rPr lang="es-ES" dirty="0" smtClean="0"/>
              <a:t> (Prince).</a:t>
            </a:r>
          </a:p>
          <a:p>
            <a:pPr lvl="2"/>
            <a:endParaRPr lang="es-ES" dirty="0" smtClean="0"/>
          </a:p>
          <a:p>
            <a:pPr lvl="2"/>
            <a:endParaRPr lang="es-ES" dirty="0" smtClean="0"/>
          </a:p>
          <a:p>
            <a:pPr lvl="2"/>
            <a:endParaRPr lang="es-ES" dirty="0" smtClean="0"/>
          </a:p>
          <a:p>
            <a:pPr lvl="2"/>
            <a:endParaRPr lang="es-ES" dirty="0" smtClean="0"/>
          </a:p>
          <a:p>
            <a:pPr lvl="2"/>
            <a:endParaRPr lang="es-ES" dirty="0" smtClean="0"/>
          </a:p>
          <a:p>
            <a:pPr lvl="2"/>
            <a:endParaRPr lang="es-ES" dirty="0" smtClean="0"/>
          </a:p>
          <a:p>
            <a:pPr lvl="1"/>
            <a:r>
              <a:rPr lang="es-ES" i="1" dirty="0" err="1" smtClean="0"/>
              <a:t>The</a:t>
            </a:r>
            <a:r>
              <a:rPr lang="es-ES" i="1" dirty="0" smtClean="0"/>
              <a:t> Ice </a:t>
            </a:r>
            <a:r>
              <a:rPr lang="es-ES" i="1" dirty="0" err="1" smtClean="0"/>
              <a:t>Desert</a:t>
            </a:r>
            <a:r>
              <a:rPr lang="es-ES" dirty="0" smtClean="0"/>
              <a:t>: Shore - Ice </a:t>
            </a:r>
            <a:r>
              <a:rPr lang="es-ES" dirty="0" err="1" smtClean="0"/>
              <a:t>Land</a:t>
            </a:r>
            <a:r>
              <a:rPr lang="es-ES" dirty="0" smtClean="0"/>
              <a:t> - </a:t>
            </a:r>
            <a:r>
              <a:rPr lang="es-ES" dirty="0" err="1" smtClean="0"/>
              <a:t>Igloo</a:t>
            </a:r>
            <a:r>
              <a:rPr lang="es-ES" dirty="0" smtClean="0"/>
              <a:t> Town - Iceberg – </a:t>
            </a:r>
            <a:r>
              <a:rPr lang="es-ES" dirty="0" err="1" smtClean="0"/>
              <a:t>Boss</a:t>
            </a:r>
            <a:r>
              <a:rPr lang="es-ES" dirty="0" smtClean="0"/>
              <a:t> (Yeti).</a:t>
            </a:r>
          </a:p>
          <a:p>
            <a:pPr lvl="1"/>
            <a:r>
              <a:rPr lang="es-ES" i="1" dirty="0" err="1" smtClean="0"/>
              <a:t>The</a:t>
            </a:r>
            <a:r>
              <a:rPr lang="es-ES" i="1" dirty="0" smtClean="0"/>
              <a:t> </a:t>
            </a:r>
            <a:r>
              <a:rPr lang="es-ES" i="1" dirty="0" err="1" smtClean="0"/>
              <a:t>Waste</a:t>
            </a:r>
            <a:r>
              <a:rPr lang="es-ES" i="1" dirty="0" smtClean="0"/>
              <a:t> </a:t>
            </a:r>
            <a:r>
              <a:rPr lang="es-ES" i="1" dirty="0" err="1" smtClean="0"/>
              <a:t>Land</a:t>
            </a:r>
            <a:r>
              <a:rPr lang="es-ES" dirty="0" smtClean="0"/>
              <a:t>: </a:t>
            </a:r>
            <a:r>
              <a:rPr lang="es-ES" dirty="0" err="1" smtClean="0"/>
              <a:t>Dumps</a:t>
            </a:r>
            <a:r>
              <a:rPr lang="es-ES" dirty="0" smtClean="0"/>
              <a:t> - </a:t>
            </a:r>
            <a:r>
              <a:rPr lang="es-ES" dirty="0" err="1" smtClean="0"/>
              <a:t>Dead</a:t>
            </a:r>
            <a:r>
              <a:rPr lang="es-ES" dirty="0" smtClean="0"/>
              <a:t> </a:t>
            </a:r>
            <a:r>
              <a:rPr lang="es-ES" dirty="0" err="1" smtClean="0"/>
              <a:t>Trees</a:t>
            </a:r>
            <a:r>
              <a:rPr lang="es-ES" dirty="0" smtClean="0"/>
              <a:t> - </a:t>
            </a:r>
            <a:r>
              <a:rPr lang="es-ES" dirty="0" err="1" smtClean="0"/>
              <a:t>Cemetery</a:t>
            </a:r>
            <a:r>
              <a:rPr lang="es-ES" dirty="0" smtClean="0"/>
              <a:t> - T-</a:t>
            </a:r>
            <a:r>
              <a:rPr lang="es-ES" dirty="0" err="1" smtClean="0"/>
              <a:t>Rex</a:t>
            </a:r>
            <a:r>
              <a:rPr lang="es-ES" dirty="0" smtClean="0"/>
              <a:t> </a:t>
            </a:r>
            <a:r>
              <a:rPr lang="es-ES" dirty="0" err="1" smtClean="0"/>
              <a:t>Skeleton</a:t>
            </a:r>
            <a:r>
              <a:rPr lang="es-ES" dirty="0" smtClean="0"/>
              <a:t> - </a:t>
            </a:r>
            <a:r>
              <a:rPr lang="es-ES" dirty="0" err="1" smtClean="0"/>
              <a:t>Boss</a:t>
            </a:r>
            <a:r>
              <a:rPr lang="es-ES" dirty="0" smtClean="0"/>
              <a:t> (</a:t>
            </a:r>
            <a:r>
              <a:rPr lang="es-ES" dirty="0" err="1" smtClean="0"/>
              <a:t>Satan</a:t>
            </a:r>
            <a:r>
              <a:rPr lang="es-ES" dirty="0" smtClean="0"/>
              <a:t>).</a:t>
            </a:r>
          </a:p>
          <a:p>
            <a:pPr lvl="1"/>
            <a:r>
              <a:rPr lang="es-ES" i="1" dirty="0" err="1" smtClean="0"/>
              <a:t>The</a:t>
            </a:r>
            <a:r>
              <a:rPr lang="es-ES" i="1" dirty="0" smtClean="0"/>
              <a:t> </a:t>
            </a:r>
            <a:r>
              <a:rPr lang="es-ES" i="1" dirty="0" err="1" smtClean="0"/>
              <a:t>Dead</a:t>
            </a:r>
            <a:r>
              <a:rPr lang="es-ES" i="1" dirty="0" smtClean="0"/>
              <a:t> </a:t>
            </a:r>
            <a:r>
              <a:rPr lang="es-ES" i="1" dirty="0" err="1" smtClean="0"/>
              <a:t>Sun</a:t>
            </a:r>
            <a:r>
              <a:rPr lang="es-ES" dirty="0" smtClean="0"/>
              <a:t>: </a:t>
            </a:r>
            <a:r>
              <a:rPr lang="es-ES" dirty="0" err="1" smtClean="0"/>
              <a:t>Desert</a:t>
            </a:r>
            <a:r>
              <a:rPr lang="es-ES" dirty="0" smtClean="0"/>
              <a:t> - Cactus </a:t>
            </a:r>
            <a:r>
              <a:rPr lang="es-ES" dirty="0" err="1" smtClean="0"/>
              <a:t>Canyon</a:t>
            </a:r>
            <a:r>
              <a:rPr lang="es-ES" dirty="0" smtClean="0"/>
              <a:t> - </a:t>
            </a:r>
            <a:r>
              <a:rPr lang="es-ES" dirty="0" err="1" smtClean="0"/>
              <a:t>Egiptian</a:t>
            </a:r>
            <a:r>
              <a:rPr lang="es-ES" dirty="0" smtClean="0"/>
              <a:t> Town - </a:t>
            </a:r>
            <a:r>
              <a:rPr lang="es-ES" dirty="0" err="1" smtClean="0"/>
              <a:t>The</a:t>
            </a:r>
            <a:r>
              <a:rPr lang="es-ES" dirty="0" smtClean="0"/>
              <a:t> </a:t>
            </a:r>
            <a:r>
              <a:rPr lang="es-ES" dirty="0" err="1" smtClean="0"/>
              <a:t>Pyramid</a:t>
            </a:r>
            <a:r>
              <a:rPr lang="es-ES" dirty="0" smtClean="0"/>
              <a:t> - </a:t>
            </a:r>
            <a:r>
              <a:rPr lang="es-ES" dirty="0" err="1" smtClean="0"/>
              <a:t>Boss</a:t>
            </a:r>
            <a:r>
              <a:rPr lang="es-ES" dirty="0" smtClean="0"/>
              <a:t> (</a:t>
            </a:r>
            <a:r>
              <a:rPr lang="es-ES" dirty="0" err="1" smtClean="0"/>
              <a:t>The</a:t>
            </a:r>
            <a:r>
              <a:rPr lang="es-ES" dirty="0" smtClean="0"/>
              <a:t> </a:t>
            </a:r>
            <a:r>
              <a:rPr lang="es-ES" dirty="0" err="1" smtClean="0"/>
              <a:t>Sphinx</a:t>
            </a:r>
            <a:r>
              <a:rPr lang="es-ES" dirty="0" smtClean="0"/>
              <a:t>).</a:t>
            </a:r>
          </a:p>
          <a:p>
            <a:pPr lvl="2"/>
            <a:endParaRPr lang="es-ES" dirty="0" smtClean="0"/>
          </a:p>
          <a:p>
            <a:pPr lvl="2"/>
            <a:endParaRPr lang="es-ES" dirty="0" smtClean="0"/>
          </a:p>
          <a:p>
            <a:pPr lvl="2"/>
            <a:endParaRPr lang="es-ES" dirty="0" smtClean="0"/>
          </a:p>
          <a:p>
            <a:pPr lvl="2"/>
            <a:endParaRPr lang="es-ES" dirty="0" smtClean="0"/>
          </a:p>
          <a:p>
            <a:pPr lvl="2"/>
            <a:endParaRPr lang="es-ES" dirty="0" smtClean="0"/>
          </a:p>
          <a:p>
            <a:pPr lvl="1"/>
            <a:r>
              <a:rPr lang="es-ES" i="1" dirty="0" err="1" smtClean="0"/>
              <a:t>The</a:t>
            </a:r>
            <a:r>
              <a:rPr lang="es-ES" i="1" dirty="0" smtClean="0"/>
              <a:t> Long </a:t>
            </a:r>
            <a:r>
              <a:rPr lang="es-ES" i="1" dirty="0" err="1" smtClean="0"/>
              <a:t>Way</a:t>
            </a:r>
            <a:r>
              <a:rPr lang="es-ES" i="1" dirty="0" smtClean="0"/>
              <a:t> Home</a:t>
            </a:r>
            <a:r>
              <a:rPr lang="es-ES" dirty="0" smtClean="0"/>
              <a:t>: </a:t>
            </a:r>
            <a:r>
              <a:rPr lang="es-ES" dirty="0" err="1" smtClean="0"/>
              <a:t>Land</a:t>
            </a:r>
            <a:r>
              <a:rPr lang="es-ES" dirty="0" smtClean="0"/>
              <a:t> </a:t>
            </a:r>
            <a:r>
              <a:rPr lang="es-ES" dirty="0" err="1" smtClean="0"/>
              <a:t>Under</a:t>
            </a:r>
            <a:r>
              <a:rPr lang="es-ES" dirty="0" smtClean="0"/>
              <a:t> </a:t>
            </a:r>
            <a:r>
              <a:rPr lang="es-ES" dirty="0" err="1" smtClean="0"/>
              <a:t>The</a:t>
            </a:r>
            <a:r>
              <a:rPr lang="es-ES" dirty="0" smtClean="0"/>
              <a:t> Mountain - </a:t>
            </a:r>
            <a:r>
              <a:rPr lang="es-ES" dirty="0" err="1" smtClean="0"/>
              <a:t>Path</a:t>
            </a:r>
            <a:r>
              <a:rPr lang="es-ES" dirty="0" smtClean="0"/>
              <a:t> </a:t>
            </a:r>
            <a:r>
              <a:rPr lang="es-ES" dirty="0" err="1" smtClean="0"/>
              <a:t>To</a:t>
            </a:r>
            <a:r>
              <a:rPr lang="es-ES" dirty="0" smtClean="0"/>
              <a:t> </a:t>
            </a:r>
            <a:r>
              <a:rPr lang="es-ES" dirty="0" err="1" smtClean="0"/>
              <a:t>The</a:t>
            </a:r>
            <a:r>
              <a:rPr lang="es-ES" dirty="0" smtClean="0"/>
              <a:t> Top - Lava Works Caves - Lava </a:t>
            </a:r>
            <a:r>
              <a:rPr lang="es-ES" dirty="0" err="1" smtClean="0"/>
              <a:t>Rocks</a:t>
            </a:r>
            <a:r>
              <a:rPr lang="es-ES" dirty="0" smtClean="0"/>
              <a:t> - </a:t>
            </a:r>
            <a:r>
              <a:rPr lang="es-ES" dirty="0" err="1" smtClean="0"/>
              <a:t>Boss</a:t>
            </a:r>
            <a:r>
              <a:rPr lang="es-ES" dirty="0" smtClean="0"/>
              <a:t> (La primera ARENA, con TODOS los enemigos en el volcán!).</a:t>
            </a:r>
          </a:p>
          <a:p>
            <a:pPr lvl="1"/>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26</a:t>
            </a:fld>
            <a:endParaRPr lang="en-US"/>
          </a:p>
        </p:txBody>
      </p:sp>
      <p:pic>
        <p:nvPicPr>
          <p:cNvPr id="6146" name="Picture 2" descr="F:\Documentos\Master\Entregas\3. Presentación Game Design\Imagenes\Art\desert.jpg"/>
          <p:cNvPicPr>
            <a:picLocks noChangeAspect="1" noChangeArrowheads="1"/>
          </p:cNvPicPr>
          <p:nvPr/>
        </p:nvPicPr>
        <p:blipFill>
          <a:blip r:embed="rId2" cstate="print"/>
          <a:srcRect/>
          <a:stretch>
            <a:fillRect/>
          </a:stretch>
        </p:blipFill>
        <p:spPr bwMode="auto">
          <a:xfrm>
            <a:off x="3571868" y="4357694"/>
            <a:ext cx="2428892" cy="12083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7" name="Picture 3" descr="F:\Documentos\Master\Entregas\3. Presentación Game Design\Imagenes\Art\castle_final.jpg"/>
          <p:cNvPicPr>
            <a:picLocks noChangeAspect="1" noChangeArrowheads="1"/>
          </p:cNvPicPr>
          <p:nvPr/>
        </p:nvPicPr>
        <p:blipFill>
          <a:blip r:embed="rId3" cstate="print"/>
          <a:srcRect/>
          <a:stretch>
            <a:fillRect/>
          </a:stretch>
        </p:blipFill>
        <p:spPr bwMode="auto">
          <a:xfrm>
            <a:off x="1857356" y="2143116"/>
            <a:ext cx="1785950" cy="1166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8" name="Picture 4" descr="F:\Documentos\Master\Entregas\3. Presentación Game Design\Imagenes\Art\vale_lugg_final2.jpg"/>
          <p:cNvPicPr>
            <a:picLocks noChangeAspect="1" noChangeArrowheads="1"/>
          </p:cNvPicPr>
          <p:nvPr/>
        </p:nvPicPr>
        <p:blipFill>
          <a:blip r:embed="rId4" cstate="print"/>
          <a:srcRect/>
          <a:stretch>
            <a:fillRect/>
          </a:stretch>
        </p:blipFill>
        <p:spPr bwMode="auto">
          <a:xfrm>
            <a:off x="4929190" y="2143116"/>
            <a:ext cx="1993284" cy="1196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149" name="Picture 5" descr="F:\Documentos\Master\Entregas\3. Presentación Game Design\Imagenes\Art\Concept_3.jpg"/>
          <p:cNvPicPr>
            <a:picLocks noChangeAspect="1" noChangeArrowheads="1"/>
          </p:cNvPicPr>
          <p:nvPr/>
        </p:nvPicPr>
        <p:blipFill>
          <a:blip r:embed="rId5" cstate="print"/>
          <a:srcRect/>
          <a:stretch>
            <a:fillRect/>
          </a:stretch>
        </p:blipFill>
        <p:spPr bwMode="auto">
          <a:xfrm>
            <a:off x="7143768" y="500042"/>
            <a:ext cx="1428760" cy="10715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Ringbearer" pitchFamily="18" charset="0"/>
              </a:rPr>
              <a:t>Niveles</a:t>
            </a:r>
            <a:endParaRPr lang="es-ES" dirty="0">
              <a:latin typeface="Ringbearer" pitchFamily="18" charset="0"/>
            </a:endParaRP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27</a:t>
            </a:fld>
            <a:endParaRPr lang="en-US"/>
          </a:p>
        </p:txBody>
      </p:sp>
      <p:pic>
        <p:nvPicPr>
          <p:cNvPr id="6" name="5 Marcador de contenido" descr="transparencia 1.png"/>
          <p:cNvPicPr>
            <a:picLocks noGrp="1" noChangeAspect="1"/>
          </p:cNvPicPr>
          <p:nvPr>
            <p:ph idx="1"/>
          </p:nvPr>
        </p:nvPicPr>
        <p:blipFill>
          <a:blip r:embed="rId2" cstate="print"/>
          <a:stretch>
            <a:fillRect/>
          </a:stretch>
        </p:blipFill>
        <p:spPr>
          <a:xfrm>
            <a:off x="1928794" y="2500338"/>
            <a:ext cx="5714999" cy="4572000"/>
          </a:xfrm>
        </p:spPr>
      </p:pic>
      <p:sp>
        <p:nvSpPr>
          <p:cNvPr id="10" name="Rectangle 1"/>
          <p:cNvSpPr txBox="1">
            <a:spLocks noChangeArrowheads="1"/>
          </p:cNvSpPr>
          <p:nvPr/>
        </p:nvSpPr>
        <p:spPr bwMode="auto">
          <a:xfrm>
            <a:off x="457200" y="1524000"/>
            <a:ext cx="8229600" cy="4572000"/>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234950" marR="0" lvl="0" indent="-234950" algn="l" defTabSz="914400" rtl="0" eaLnBrk="1" fontAlgn="base" latinLnBrk="0" hangingPunct="1">
              <a:lnSpc>
                <a:spcPct val="100000"/>
              </a:lnSpc>
              <a:spcBef>
                <a:spcPts val="600"/>
              </a:spcBef>
              <a:spcAft>
                <a:spcPct val="0"/>
              </a:spcAft>
              <a:buClr>
                <a:srgbClr val="F3A447"/>
              </a:buClr>
              <a:buSzPct val="85000"/>
              <a:buFont typeface="Wingdings 2" charset="2"/>
              <a:buChar char=""/>
              <a:tabLst/>
              <a:defRPr/>
            </a:pPr>
            <a:r>
              <a:rPr kumimoji="0" lang="en-US" sz="2600" b="0" i="0" u="none" strike="noStrike" kern="0" cap="none" spc="0" normalizeH="0" baseline="0" noProof="0" dirty="0" err="1" smtClean="0">
                <a:ln>
                  <a:noFill/>
                </a:ln>
                <a:solidFill>
                  <a:schemeClr val="tx1"/>
                </a:solidFill>
                <a:effectLst/>
                <a:uLnTx/>
                <a:uFillTx/>
                <a:latin typeface="+mn-lt"/>
                <a:ea typeface="+mn-ea"/>
                <a:cs typeface="+mn-cs"/>
                <a:sym typeface="Constantia" charset="0"/>
              </a:rPr>
              <a:t>Nivel</a:t>
            </a:r>
            <a:r>
              <a:rPr kumimoji="0" lang="en-US" sz="2600" b="0" i="0" u="none" strike="noStrike" kern="0" cap="none" spc="0" normalizeH="0" baseline="0" noProof="0" dirty="0" smtClean="0">
                <a:ln>
                  <a:noFill/>
                </a:ln>
                <a:solidFill>
                  <a:schemeClr val="tx1"/>
                </a:solidFill>
                <a:effectLst/>
                <a:uLnTx/>
                <a:uFillTx/>
                <a:latin typeface="+mn-lt"/>
                <a:ea typeface="+mn-ea"/>
                <a:cs typeface="+mn-cs"/>
                <a:sym typeface="Constantia" charset="0"/>
              </a:rPr>
              <a:t> 1.1</a:t>
            </a:r>
          </a:p>
          <a:p>
            <a:pPr marL="563563" marR="0" lvl="1" indent="-234950" algn="l" defTabSz="914400" rtl="0" eaLnBrk="1" fontAlgn="base" latinLnBrk="0" hangingPunct="1">
              <a:lnSpc>
                <a:spcPct val="100000"/>
              </a:lnSpc>
              <a:spcBef>
                <a:spcPts val="300"/>
              </a:spcBef>
              <a:spcAft>
                <a:spcPct val="0"/>
              </a:spcAft>
              <a:buClr>
                <a:srgbClr val="D58F3E"/>
              </a:buClr>
              <a:buSzPct val="85000"/>
              <a:buFont typeface="Wingdings 2" charset="2"/>
              <a:buChar char=""/>
              <a:tabLst/>
              <a:defRPr/>
            </a:pPr>
            <a:r>
              <a:rPr kumimoji="0" lang="en-US" sz="2400" b="0" i="1" u="none" strike="noStrike" kern="0" cap="none" spc="0" normalizeH="0" baseline="0" noProof="0" dirty="0" err="1" smtClean="0">
                <a:ln>
                  <a:noFill/>
                </a:ln>
                <a:solidFill>
                  <a:srgbClr val="FEFAC9"/>
                </a:solidFill>
                <a:effectLst/>
                <a:uLnTx/>
                <a:uFillTx/>
                <a:latin typeface="+mn-lt"/>
                <a:ea typeface="+mn-ea"/>
                <a:cs typeface="+mn-cs"/>
                <a:sym typeface="Constantia" charset="0"/>
              </a:rPr>
              <a:t>Salida</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de la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cueva</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descenso</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por</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la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montaña</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y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llegada</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a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las</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praderas</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sp>
        <p:nvSpPr>
          <p:cNvPr id="11" name="Rectangle 1"/>
          <p:cNvSpPr txBox="1">
            <a:spLocks noChangeArrowheads="1"/>
          </p:cNvSpPr>
          <p:nvPr/>
        </p:nvSpPr>
        <p:spPr bwMode="auto">
          <a:xfrm>
            <a:off x="357158" y="5072074"/>
            <a:ext cx="2428892"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algn="l"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err="1" smtClean="0">
                <a:solidFill>
                  <a:srgbClr val="FEFAC9"/>
                </a:solidFill>
                <a:latin typeface="+mn-lt"/>
                <a:ea typeface="+mn-ea"/>
                <a:cs typeface="+mn-cs"/>
                <a:sym typeface="Constantia" charset="0"/>
              </a:rPr>
              <a:t>Cementerio</a:t>
            </a:r>
            <a:r>
              <a:rPr lang="en-US" sz="2400" i="1" kern="0" noProof="0" dirty="0" smtClean="0">
                <a:solidFill>
                  <a:srgbClr val="FEFAC9"/>
                </a:solidFill>
                <a:latin typeface="+mn-lt"/>
                <a:ea typeface="+mn-ea"/>
                <a:cs typeface="+mn-cs"/>
                <a:sym typeface="Constantia" charset="0"/>
              </a:rPr>
              <a:t> de </a:t>
            </a:r>
            <a:r>
              <a:rPr lang="en-US" sz="2400" i="1" kern="0" noProof="0" dirty="0" err="1" smtClean="0">
                <a:solidFill>
                  <a:srgbClr val="FEFAC9"/>
                </a:solidFill>
                <a:latin typeface="+mn-lt"/>
                <a:ea typeface="+mn-ea"/>
                <a:cs typeface="+mn-cs"/>
                <a:sym typeface="Constantia" charset="0"/>
              </a:rPr>
              <a:t>esqueletos</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sp>
        <p:nvSpPr>
          <p:cNvPr id="12" name="Rectangle 1"/>
          <p:cNvSpPr txBox="1">
            <a:spLocks noChangeArrowheads="1"/>
          </p:cNvSpPr>
          <p:nvPr/>
        </p:nvSpPr>
        <p:spPr bwMode="auto">
          <a:xfrm>
            <a:off x="5072066" y="5429264"/>
            <a:ext cx="2428892"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algn="l"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smtClean="0">
                <a:solidFill>
                  <a:srgbClr val="FEFAC9"/>
                </a:solidFill>
                <a:latin typeface="+mn-lt"/>
                <a:ea typeface="+mn-ea"/>
                <a:cs typeface="+mn-cs"/>
                <a:sym typeface="Constantia" charset="0"/>
              </a:rPr>
              <a:t>Tutorial de </a:t>
            </a:r>
            <a:r>
              <a:rPr lang="en-US" sz="2400" i="1" kern="0" noProof="0" dirty="0" err="1" smtClean="0">
                <a:solidFill>
                  <a:srgbClr val="FEFAC9"/>
                </a:solidFill>
                <a:latin typeface="+mn-lt"/>
                <a:ea typeface="+mn-ea"/>
                <a:cs typeface="+mn-cs"/>
                <a:sym typeface="Constantia" charset="0"/>
              </a:rPr>
              <a:t>ataque</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sp>
        <p:nvSpPr>
          <p:cNvPr id="13" name="Rectangle 1"/>
          <p:cNvSpPr txBox="1">
            <a:spLocks noChangeArrowheads="1"/>
          </p:cNvSpPr>
          <p:nvPr/>
        </p:nvSpPr>
        <p:spPr bwMode="auto">
          <a:xfrm>
            <a:off x="5500694" y="3929066"/>
            <a:ext cx="2428892"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algn="l"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smtClean="0">
                <a:solidFill>
                  <a:srgbClr val="FEFAC9"/>
                </a:solidFill>
                <a:latin typeface="+mn-lt"/>
                <a:ea typeface="+mn-ea"/>
                <a:cs typeface="+mn-cs"/>
                <a:sym typeface="Constantia" charset="0"/>
              </a:rPr>
              <a:t>Tutorial de especial</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cxnSp>
        <p:nvCxnSpPr>
          <p:cNvPr id="15" name="14 Conector recto de flecha"/>
          <p:cNvCxnSpPr>
            <a:stCxn id="11" idx="0"/>
          </p:cNvCxnSpPr>
          <p:nvPr/>
        </p:nvCxnSpPr>
        <p:spPr bwMode="auto">
          <a:xfrm rot="5400000" flipH="1" flipV="1">
            <a:off x="2428860" y="4071942"/>
            <a:ext cx="142876" cy="1857388"/>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17" name="16 Conector recto de flecha"/>
          <p:cNvCxnSpPr/>
          <p:nvPr/>
        </p:nvCxnSpPr>
        <p:spPr bwMode="auto">
          <a:xfrm rot="10800000">
            <a:off x="4714876" y="5572142"/>
            <a:ext cx="642942" cy="28575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20" name="19 Conector recto de flecha"/>
          <p:cNvCxnSpPr>
            <a:stCxn id="13" idx="0"/>
          </p:cNvCxnSpPr>
          <p:nvPr/>
        </p:nvCxnSpPr>
        <p:spPr bwMode="auto">
          <a:xfrm rot="16200000" flipV="1">
            <a:off x="6465107" y="3679033"/>
            <a:ext cx="357190" cy="142876"/>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Ringbearer" pitchFamily="18" charset="0"/>
              </a:rPr>
              <a:t>Niveles</a:t>
            </a:r>
            <a:endParaRPr lang="es-ES" dirty="0">
              <a:latin typeface="Ringbearer" pitchFamily="18" charset="0"/>
            </a:endParaRP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28</a:t>
            </a:fld>
            <a:endParaRPr lang="en-US"/>
          </a:p>
        </p:txBody>
      </p:sp>
      <p:pic>
        <p:nvPicPr>
          <p:cNvPr id="7" name="6 Marcador de contenido" descr="transparencia 2.png"/>
          <p:cNvPicPr>
            <a:picLocks noGrp="1" noChangeAspect="1"/>
          </p:cNvPicPr>
          <p:nvPr>
            <p:ph idx="1"/>
          </p:nvPr>
        </p:nvPicPr>
        <p:blipFill>
          <a:blip r:embed="rId2" cstate="print"/>
          <a:stretch>
            <a:fillRect/>
          </a:stretch>
        </p:blipFill>
        <p:spPr>
          <a:xfrm>
            <a:off x="2357422" y="2357430"/>
            <a:ext cx="5143495" cy="4114797"/>
          </a:xfrm>
        </p:spPr>
      </p:pic>
      <p:sp>
        <p:nvSpPr>
          <p:cNvPr id="8" name="Rectangle 1"/>
          <p:cNvSpPr txBox="1">
            <a:spLocks noChangeArrowheads="1"/>
          </p:cNvSpPr>
          <p:nvPr/>
        </p:nvSpPr>
        <p:spPr bwMode="auto">
          <a:xfrm>
            <a:off x="457200" y="1524000"/>
            <a:ext cx="8229600" cy="1333496"/>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234950" marR="0" lvl="0" indent="-234950" algn="l" defTabSz="914400" rtl="0" eaLnBrk="1" fontAlgn="base" latinLnBrk="0" hangingPunct="1">
              <a:lnSpc>
                <a:spcPct val="100000"/>
              </a:lnSpc>
              <a:spcBef>
                <a:spcPts val="600"/>
              </a:spcBef>
              <a:spcAft>
                <a:spcPct val="0"/>
              </a:spcAft>
              <a:buClr>
                <a:srgbClr val="F3A447"/>
              </a:buClr>
              <a:buSzPct val="85000"/>
              <a:buFont typeface="Wingdings 2" charset="2"/>
              <a:buChar char=""/>
              <a:tabLst/>
              <a:defRPr/>
            </a:pPr>
            <a:r>
              <a:rPr kumimoji="0" lang="en-US" sz="2600" b="0" i="0" u="none" strike="noStrike" kern="0" cap="none" spc="0" normalizeH="0" baseline="0" noProof="0" dirty="0" err="1" smtClean="0">
                <a:ln>
                  <a:noFill/>
                </a:ln>
                <a:solidFill>
                  <a:schemeClr val="tx1"/>
                </a:solidFill>
                <a:effectLst/>
                <a:uLnTx/>
                <a:uFillTx/>
                <a:latin typeface="+mn-lt"/>
                <a:ea typeface="+mn-ea"/>
                <a:cs typeface="+mn-cs"/>
                <a:sym typeface="Constantia" charset="0"/>
              </a:rPr>
              <a:t>Nivel</a:t>
            </a:r>
            <a:r>
              <a:rPr kumimoji="0" lang="en-US" sz="2600" b="0" i="0" u="none" strike="noStrike" kern="0" cap="none" spc="0" normalizeH="0" baseline="0" noProof="0" dirty="0" smtClean="0">
                <a:ln>
                  <a:noFill/>
                </a:ln>
                <a:solidFill>
                  <a:schemeClr val="tx1"/>
                </a:solidFill>
                <a:effectLst/>
                <a:uLnTx/>
                <a:uFillTx/>
                <a:latin typeface="+mn-lt"/>
                <a:ea typeface="+mn-ea"/>
                <a:cs typeface="+mn-cs"/>
                <a:sym typeface="Constantia" charset="0"/>
              </a:rPr>
              <a:t> 1.1</a:t>
            </a:r>
          </a:p>
          <a:p>
            <a:pPr marL="563563" marR="0" lvl="1" indent="-234950" algn="l" defTabSz="914400" rtl="0" eaLnBrk="1" fontAlgn="base" latinLnBrk="0" hangingPunct="1">
              <a:lnSpc>
                <a:spcPct val="100000"/>
              </a:lnSpc>
              <a:spcBef>
                <a:spcPts val="300"/>
              </a:spcBef>
              <a:spcAft>
                <a:spcPct val="0"/>
              </a:spcAft>
              <a:buClr>
                <a:srgbClr val="D58F3E"/>
              </a:buClr>
              <a:buSzPct val="85000"/>
              <a:buFont typeface="Wingdings 2" charset="2"/>
              <a:buChar char=""/>
              <a:tabLst/>
              <a:defRPr/>
            </a:pPr>
            <a:r>
              <a:rPr kumimoji="0" lang="en-US" sz="2400" b="0" i="1" u="none" strike="noStrike" kern="0" cap="none" spc="0" normalizeH="0" baseline="0" noProof="0" dirty="0" err="1" smtClean="0">
                <a:ln>
                  <a:noFill/>
                </a:ln>
                <a:solidFill>
                  <a:srgbClr val="FEFAC9"/>
                </a:solidFill>
                <a:effectLst/>
                <a:uLnTx/>
                <a:uFillTx/>
                <a:latin typeface="+mn-lt"/>
                <a:ea typeface="+mn-ea"/>
                <a:cs typeface="+mn-cs"/>
                <a:sym typeface="Constantia" charset="0"/>
              </a:rPr>
              <a:t>Salida</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de la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cueva</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descenso</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por</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la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montaña</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y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llegada</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a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las</a:t>
            </a:r>
            <a:r>
              <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rPr>
              <a:t> </a:t>
            </a:r>
            <a:r>
              <a:rPr kumimoji="0" lang="en-US" sz="2400" b="0" i="1" u="none" strike="noStrike" kern="0" cap="none" spc="0" normalizeH="0" noProof="0" dirty="0" err="1" smtClean="0">
                <a:ln>
                  <a:noFill/>
                </a:ln>
                <a:solidFill>
                  <a:srgbClr val="FEFAC9"/>
                </a:solidFill>
                <a:effectLst/>
                <a:uLnTx/>
                <a:uFillTx/>
                <a:latin typeface="+mn-lt"/>
                <a:ea typeface="+mn-ea"/>
                <a:cs typeface="+mn-cs"/>
                <a:sym typeface="Constantia" charset="0"/>
              </a:rPr>
              <a:t>praderas</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sp>
        <p:nvSpPr>
          <p:cNvPr id="9" name="Rectangle 1"/>
          <p:cNvSpPr txBox="1">
            <a:spLocks noChangeArrowheads="1"/>
          </p:cNvSpPr>
          <p:nvPr/>
        </p:nvSpPr>
        <p:spPr bwMode="auto">
          <a:xfrm>
            <a:off x="142844" y="4643446"/>
            <a:ext cx="2857520"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err="1" smtClean="0">
                <a:solidFill>
                  <a:srgbClr val="FEFAC9"/>
                </a:solidFill>
                <a:latin typeface="+mn-lt"/>
                <a:ea typeface="+mn-ea"/>
                <a:cs typeface="+mn-cs"/>
                <a:sym typeface="Constantia" charset="0"/>
              </a:rPr>
              <a:t>enemigos</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que</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huyen</a:t>
            </a:r>
            <a:endParaRPr lang="en-US" sz="2400" i="1" kern="0" noProof="0" dirty="0" smtClean="0">
              <a:solidFill>
                <a:srgbClr val="FEFAC9"/>
              </a:solidFill>
              <a:latin typeface="+mn-lt"/>
              <a:ea typeface="+mn-ea"/>
              <a:cs typeface="+mn-cs"/>
              <a:sym typeface="Constantia" charset="0"/>
            </a:endParaRPr>
          </a:p>
          <a:p>
            <a:pPr marL="563563" marR="0" lvl="1" indent="-234950" defTabSz="914400" rtl="0" eaLnBrk="1" fontAlgn="base" latinLnBrk="0" hangingPunct="1">
              <a:lnSpc>
                <a:spcPct val="100000"/>
              </a:lnSpc>
              <a:spcBef>
                <a:spcPts val="300"/>
              </a:spcBef>
              <a:spcAft>
                <a:spcPct val="0"/>
              </a:spcAft>
              <a:buClr>
                <a:srgbClr val="D58F3E"/>
              </a:buClr>
              <a:buSzPct val="85000"/>
              <a:tabLst/>
              <a:defRPr/>
            </a:pPr>
            <a:r>
              <a:rPr kumimoji="0" lang="en-US" sz="2400" b="0" i="1" u="none" strike="noStrike" kern="0" cap="none" spc="0" normalizeH="0" dirty="0" smtClean="0">
                <a:ln>
                  <a:noFill/>
                </a:ln>
                <a:solidFill>
                  <a:srgbClr val="FEFAC9"/>
                </a:solidFill>
                <a:effectLst/>
                <a:uLnTx/>
                <a:uFillTx/>
                <a:latin typeface="+mn-lt"/>
                <a:ea typeface="+mn-ea"/>
                <a:cs typeface="+mn-cs"/>
                <a:sym typeface="Constantia" charset="0"/>
              </a:rPr>
              <a:t>(se </a:t>
            </a:r>
            <a:r>
              <a:rPr kumimoji="0" lang="en-US" sz="2400" b="0" i="1" u="none" strike="noStrike" kern="0" cap="none" spc="0" normalizeH="0" dirty="0" err="1" smtClean="0">
                <a:ln>
                  <a:noFill/>
                </a:ln>
                <a:solidFill>
                  <a:srgbClr val="FEFAC9"/>
                </a:solidFill>
                <a:effectLst/>
                <a:uLnTx/>
                <a:uFillTx/>
                <a:latin typeface="+mn-lt"/>
                <a:ea typeface="+mn-ea"/>
                <a:cs typeface="+mn-cs"/>
                <a:sym typeface="Constantia" charset="0"/>
              </a:rPr>
              <a:t>pueden</a:t>
            </a:r>
            <a:r>
              <a:rPr kumimoji="0" lang="en-US" sz="2400" b="0" i="1" u="none" strike="noStrike" kern="0" cap="none" spc="0" normalizeH="0" dirty="0" smtClean="0">
                <a:ln>
                  <a:noFill/>
                </a:ln>
                <a:solidFill>
                  <a:srgbClr val="FEFAC9"/>
                </a:solidFill>
                <a:effectLst/>
                <a:uLnTx/>
                <a:uFillTx/>
                <a:latin typeface="+mn-lt"/>
                <a:ea typeface="+mn-ea"/>
                <a:cs typeface="+mn-cs"/>
                <a:sym typeface="Constantia" charset="0"/>
              </a:rPr>
              <a:t> </a:t>
            </a:r>
            <a:r>
              <a:rPr kumimoji="0" lang="en-US" sz="2400" b="0" i="1" u="none" strike="noStrike" kern="0" cap="none" spc="0" normalizeH="0" dirty="0" err="1" smtClean="0">
                <a:ln>
                  <a:noFill/>
                </a:ln>
                <a:solidFill>
                  <a:srgbClr val="FEFAC9"/>
                </a:solidFill>
                <a:effectLst/>
                <a:uLnTx/>
                <a:uFillTx/>
                <a:latin typeface="+mn-lt"/>
                <a:ea typeface="+mn-ea"/>
                <a:cs typeface="+mn-cs"/>
                <a:sym typeface="Constantia" charset="0"/>
              </a:rPr>
              <a:t>matar</a:t>
            </a:r>
            <a:r>
              <a:rPr kumimoji="0" lang="en-US" sz="2400" b="0" i="1" u="none" strike="noStrike" kern="0" cap="none" spc="0" normalizeH="0" dirty="0" smtClean="0">
                <a:ln>
                  <a:noFill/>
                </a:ln>
                <a:solidFill>
                  <a:srgbClr val="FEFAC9"/>
                </a:solidFill>
                <a:effectLst/>
                <a:uLnTx/>
                <a:uFillTx/>
                <a:latin typeface="+mn-lt"/>
                <a:ea typeface="+mn-ea"/>
                <a:cs typeface="+mn-cs"/>
                <a:sym typeface="Constantia" charset="0"/>
              </a:rPr>
              <a:t>)</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sp>
        <p:nvSpPr>
          <p:cNvPr id="10" name="Rectangle 1"/>
          <p:cNvSpPr txBox="1">
            <a:spLocks noChangeArrowheads="1"/>
          </p:cNvSpPr>
          <p:nvPr/>
        </p:nvSpPr>
        <p:spPr bwMode="auto">
          <a:xfrm>
            <a:off x="4714876" y="4000504"/>
            <a:ext cx="2428892"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enemigos</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que</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atacan</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sp>
        <p:nvSpPr>
          <p:cNvPr id="11" name="Rectangle 1"/>
          <p:cNvSpPr txBox="1">
            <a:spLocks noChangeArrowheads="1"/>
          </p:cNvSpPr>
          <p:nvPr/>
        </p:nvSpPr>
        <p:spPr bwMode="auto">
          <a:xfrm>
            <a:off x="5643570" y="5143512"/>
            <a:ext cx="2786082"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err="1" smtClean="0">
                <a:solidFill>
                  <a:srgbClr val="FEFAC9"/>
                </a:solidFill>
                <a:latin typeface="+mn-lt"/>
                <a:ea typeface="+mn-ea"/>
                <a:cs typeface="+mn-cs"/>
                <a:sym typeface="Constantia" charset="0"/>
              </a:rPr>
              <a:t>enemigos</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escondidos</a:t>
            </a:r>
            <a:endParaRPr lang="en-US" sz="2400" i="1" kern="0" noProof="0" dirty="0" smtClean="0">
              <a:solidFill>
                <a:srgbClr val="FEFAC9"/>
              </a:solidFill>
              <a:latin typeface="+mn-lt"/>
              <a:ea typeface="+mn-ea"/>
              <a:cs typeface="+mn-cs"/>
              <a:sym typeface="Constantia" charset="0"/>
            </a:endParaRPr>
          </a:p>
          <a:p>
            <a:pPr marL="563563" marR="0" lvl="1" indent="-234950" defTabSz="914400" rtl="0" eaLnBrk="1" fontAlgn="base" latinLnBrk="0" hangingPunct="1">
              <a:lnSpc>
                <a:spcPct val="100000"/>
              </a:lnSpc>
              <a:spcBef>
                <a:spcPts val="300"/>
              </a:spcBef>
              <a:spcAft>
                <a:spcPct val="0"/>
              </a:spcAft>
              <a:buClr>
                <a:srgbClr val="D58F3E"/>
              </a:buClr>
              <a:buSzPct val="85000"/>
              <a:tabLst/>
              <a:defRPr/>
            </a:pPr>
            <a:r>
              <a:rPr kumimoji="0" lang="en-US" sz="2400" b="0" i="1" u="none" strike="noStrike" kern="0" cap="none" spc="0" normalizeH="0" dirty="0" smtClean="0">
                <a:ln>
                  <a:noFill/>
                </a:ln>
                <a:solidFill>
                  <a:srgbClr val="FEFAC9"/>
                </a:solidFill>
                <a:effectLst/>
                <a:uLnTx/>
                <a:uFillTx/>
                <a:latin typeface="+mn-lt"/>
                <a:ea typeface="+mn-ea"/>
                <a:cs typeface="+mn-cs"/>
                <a:sym typeface="Constantia" charset="0"/>
              </a:rPr>
              <a:t>(se </a:t>
            </a:r>
            <a:r>
              <a:rPr kumimoji="0" lang="en-US" sz="2400" b="0" i="1" u="none" strike="noStrike" kern="0" cap="none" spc="0" normalizeH="0" dirty="0" err="1" smtClean="0">
                <a:ln>
                  <a:noFill/>
                </a:ln>
                <a:solidFill>
                  <a:srgbClr val="FEFAC9"/>
                </a:solidFill>
                <a:effectLst/>
                <a:uLnTx/>
                <a:uFillTx/>
                <a:latin typeface="+mn-lt"/>
                <a:ea typeface="+mn-ea"/>
                <a:cs typeface="+mn-cs"/>
                <a:sym typeface="Constantia" charset="0"/>
              </a:rPr>
              <a:t>pueden</a:t>
            </a:r>
            <a:r>
              <a:rPr kumimoji="0" lang="en-US" sz="2400" b="0" i="1" u="none" strike="noStrike" kern="0" cap="none" spc="0" normalizeH="0" dirty="0" smtClean="0">
                <a:ln>
                  <a:noFill/>
                </a:ln>
                <a:solidFill>
                  <a:srgbClr val="FEFAC9"/>
                </a:solidFill>
                <a:effectLst/>
                <a:uLnTx/>
                <a:uFillTx/>
                <a:latin typeface="+mn-lt"/>
                <a:ea typeface="+mn-ea"/>
                <a:cs typeface="+mn-cs"/>
                <a:sym typeface="Constantia" charset="0"/>
              </a:rPr>
              <a:t> </a:t>
            </a:r>
            <a:r>
              <a:rPr kumimoji="0" lang="en-US" sz="2400" b="0" i="1" u="none" strike="noStrike" kern="0" cap="none" spc="0" normalizeH="0" dirty="0" err="1" smtClean="0">
                <a:ln>
                  <a:noFill/>
                </a:ln>
                <a:solidFill>
                  <a:srgbClr val="FEFAC9"/>
                </a:solidFill>
                <a:effectLst/>
                <a:uLnTx/>
                <a:uFillTx/>
                <a:latin typeface="+mn-lt"/>
                <a:ea typeface="+mn-ea"/>
                <a:cs typeface="+mn-cs"/>
                <a:sym typeface="Constantia" charset="0"/>
              </a:rPr>
              <a:t>pisar</a:t>
            </a:r>
            <a:r>
              <a:rPr kumimoji="0" lang="en-US" sz="2400" b="0" i="1" u="none" strike="noStrike" kern="0" cap="none" spc="0" normalizeH="0" dirty="0" smtClean="0">
                <a:ln>
                  <a:noFill/>
                </a:ln>
                <a:solidFill>
                  <a:srgbClr val="FEFAC9"/>
                </a:solidFill>
                <a:effectLst/>
                <a:uLnTx/>
                <a:uFillTx/>
                <a:latin typeface="+mn-lt"/>
                <a:ea typeface="+mn-ea"/>
                <a:cs typeface="+mn-cs"/>
                <a:sym typeface="Constantia" charset="0"/>
              </a:rPr>
              <a:t>)</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cxnSp>
        <p:nvCxnSpPr>
          <p:cNvPr id="13" name="12 Conector recto de flecha"/>
          <p:cNvCxnSpPr/>
          <p:nvPr/>
        </p:nvCxnSpPr>
        <p:spPr bwMode="auto">
          <a:xfrm flipV="1">
            <a:off x="2071670" y="4357694"/>
            <a:ext cx="785818" cy="285752"/>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15" name="14 Conector recto de flecha"/>
          <p:cNvCxnSpPr/>
          <p:nvPr/>
        </p:nvCxnSpPr>
        <p:spPr bwMode="auto">
          <a:xfrm rot="5400000" flipH="1" flipV="1">
            <a:off x="6179355" y="3536157"/>
            <a:ext cx="642942" cy="285752"/>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17" name="16 Conector recto de flecha"/>
          <p:cNvCxnSpPr/>
          <p:nvPr/>
        </p:nvCxnSpPr>
        <p:spPr bwMode="auto">
          <a:xfrm rot="10800000" flipV="1">
            <a:off x="5643570" y="5715016"/>
            <a:ext cx="857256" cy="71438"/>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Ringbearer" pitchFamily="18" charset="0"/>
              </a:rPr>
              <a:t>Niveles</a:t>
            </a:r>
            <a:endParaRPr lang="es-ES" dirty="0">
              <a:latin typeface="Ringbearer" pitchFamily="18" charset="0"/>
            </a:endParaRP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29</a:t>
            </a:fld>
            <a:endParaRPr lang="en-US"/>
          </a:p>
        </p:txBody>
      </p:sp>
      <p:pic>
        <p:nvPicPr>
          <p:cNvPr id="7" name="6 Marcador de contenido" descr="transparencia 3.png"/>
          <p:cNvPicPr>
            <a:picLocks noGrp="1" noChangeAspect="1"/>
          </p:cNvPicPr>
          <p:nvPr>
            <p:ph idx="1"/>
          </p:nvPr>
        </p:nvPicPr>
        <p:blipFill>
          <a:blip r:embed="rId2" cstate="print"/>
          <a:stretch>
            <a:fillRect/>
          </a:stretch>
        </p:blipFill>
        <p:spPr>
          <a:xfrm>
            <a:off x="1714480" y="1928802"/>
            <a:ext cx="5714999" cy="4572000"/>
          </a:xfrm>
        </p:spPr>
      </p:pic>
      <p:sp>
        <p:nvSpPr>
          <p:cNvPr id="8" name="Rectangle 1"/>
          <p:cNvSpPr txBox="1">
            <a:spLocks noChangeArrowheads="1"/>
          </p:cNvSpPr>
          <p:nvPr/>
        </p:nvSpPr>
        <p:spPr bwMode="auto">
          <a:xfrm>
            <a:off x="457200" y="1524000"/>
            <a:ext cx="8229600" cy="1333496"/>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234950" marR="0" lvl="0" indent="-234950" algn="l" defTabSz="914400" rtl="0" eaLnBrk="1" fontAlgn="base" latinLnBrk="0" hangingPunct="1">
              <a:lnSpc>
                <a:spcPct val="100000"/>
              </a:lnSpc>
              <a:spcBef>
                <a:spcPts val="600"/>
              </a:spcBef>
              <a:spcAft>
                <a:spcPct val="0"/>
              </a:spcAft>
              <a:buClr>
                <a:srgbClr val="F3A447"/>
              </a:buClr>
              <a:buSzPct val="85000"/>
              <a:buFont typeface="Wingdings 2" charset="2"/>
              <a:buChar char=""/>
              <a:tabLst/>
              <a:defRPr/>
            </a:pPr>
            <a:r>
              <a:rPr kumimoji="0" lang="en-US" sz="2600" b="0" i="0" u="none" strike="noStrike" kern="0" cap="none" spc="0" normalizeH="0" baseline="0" noProof="0" dirty="0" err="1" smtClean="0">
                <a:ln>
                  <a:noFill/>
                </a:ln>
                <a:solidFill>
                  <a:schemeClr val="tx1"/>
                </a:solidFill>
                <a:effectLst/>
                <a:uLnTx/>
                <a:uFillTx/>
                <a:latin typeface="+mn-lt"/>
                <a:ea typeface="+mn-ea"/>
                <a:cs typeface="+mn-cs"/>
                <a:sym typeface="Constantia" charset="0"/>
              </a:rPr>
              <a:t>Nivel</a:t>
            </a:r>
            <a:r>
              <a:rPr kumimoji="0" lang="en-US" sz="2600" b="0" i="0" u="none" strike="noStrike" kern="0" cap="none" spc="0" normalizeH="0" baseline="0" noProof="0" dirty="0" smtClean="0">
                <a:ln>
                  <a:noFill/>
                </a:ln>
                <a:solidFill>
                  <a:schemeClr val="tx1"/>
                </a:solidFill>
                <a:effectLst/>
                <a:uLnTx/>
                <a:uFillTx/>
                <a:latin typeface="+mn-lt"/>
                <a:ea typeface="+mn-ea"/>
                <a:cs typeface="+mn-cs"/>
                <a:sym typeface="Constantia" charset="0"/>
              </a:rPr>
              <a:t> 1.2</a:t>
            </a:r>
          </a:p>
          <a:p>
            <a:pPr marL="563563" marR="0" lvl="1" indent="-234950" algn="l" defTabSz="914400" rtl="0" eaLnBrk="1" fontAlgn="base" latinLnBrk="0" hangingPunct="1">
              <a:lnSpc>
                <a:spcPct val="100000"/>
              </a:lnSpc>
              <a:spcBef>
                <a:spcPts val="300"/>
              </a:spcBef>
              <a:spcAft>
                <a:spcPct val="0"/>
              </a:spcAft>
              <a:buClr>
                <a:srgbClr val="D58F3E"/>
              </a:buClr>
              <a:buSzPct val="85000"/>
              <a:buFont typeface="Wingdings 2" charset="2"/>
              <a:buChar char=""/>
              <a:tabLst/>
              <a:defRPr/>
            </a:pPr>
            <a:r>
              <a:rPr lang="en-US" sz="2400" i="1" kern="0" dirty="0" smtClean="0">
                <a:solidFill>
                  <a:srgbClr val="FEFAC9"/>
                </a:solidFill>
                <a:latin typeface="+mn-lt"/>
                <a:ea typeface="+mn-ea"/>
                <a:cs typeface="+mn-cs"/>
                <a:sym typeface="Constantia" charset="0"/>
              </a:rPr>
              <a:t>Se </a:t>
            </a:r>
            <a:r>
              <a:rPr lang="en-US" sz="2400" i="1" kern="0" dirty="0" err="1" smtClean="0">
                <a:solidFill>
                  <a:srgbClr val="FEFAC9"/>
                </a:solidFill>
                <a:latin typeface="+mn-lt"/>
                <a:ea typeface="+mn-ea"/>
                <a:cs typeface="+mn-cs"/>
                <a:sym typeface="Constantia" charset="0"/>
              </a:rPr>
              <a:t>dejan</a:t>
            </a:r>
            <a:r>
              <a:rPr lang="en-US" sz="2400" i="1" kern="0" dirty="0" smtClean="0">
                <a:solidFill>
                  <a:srgbClr val="FEFAC9"/>
                </a:solidFill>
                <a:latin typeface="+mn-lt"/>
                <a:ea typeface="+mn-ea"/>
                <a:cs typeface="+mn-cs"/>
                <a:sym typeface="Constantia" charset="0"/>
              </a:rPr>
              <a:t> </a:t>
            </a:r>
            <a:r>
              <a:rPr lang="en-US" sz="2400" i="1" kern="0" dirty="0" err="1" smtClean="0">
                <a:solidFill>
                  <a:srgbClr val="FEFAC9"/>
                </a:solidFill>
                <a:latin typeface="+mn-lt"/>
                <a:ea typeface="+mn-ea"/>
                <a:cs typeface="+mn-cs"/>
                <a:sym typeface="Constantia" charset="0"/>
              </a:rPr>
              <a:t>atrás</a:t>
            </a:r>
            <a:r>
              <a:rPr lang="en-US" sz="2400" i="1" kern="0" dirty="0" smtClean="0">
                <a:solidFill>
                  <a:srgbClr val="FEFAC9"/>
                </a:solidFill>
                <a:latin typeface="+mn-lt"/>
                <a:ea typeface="+mn-ea"/>
                <a:cs typeface="+mn-cs"/>
                <a:sym typeface="Constantia" charset="0"/>
              </a:rPr>
              <a:t> </a:t>
            </a:r>
            <a:r>
              <a:rPr lang="en-US" sz="2400" i="1" kern="0" dirty="0" err="1" smtClean="0">
                <a:solidFill>
                  <a:srgbClr val="FEFAC9"/>
                </a:solidFill>
                <a:latin typeface="+mn-lt"/>
                <a:ea typeface="+mn-ea"/>
                <a:cs typeface="+mn-cs"/>
                <a:sym typeface="Constantia" charset="0"/>
              </a:rPr>
              <a:t>las</a:t>
            </a:r>
            <a:r>
              <a:rPr lang="en-US" sz="2400" i="1" kern="0" dirty="0" smtClean="0">
                <a:solidFill>
                  <a:srgbClr val="FEFAC9"/>
                </a:solidFill>
                <a:latin typeface="+mn-lt"/>
                <a:ea typeface="+mn-ea"/>
                <a:cs typeface="+mn-cs"/>
                <a:sym typeface="Constantia" charset="0"/>
              </a:rPr>
              <a:t> </a:t>
            </a:r>
            <a:r>
              <a:rPr lang="en-US" sz="2400" i="1" kern="0" dirty="0" err="1" smtClean="0">
                <a:solidFill>
                  <a:srgbClr val="FEFAC9"/>
                </a:solidFill>
                <a:latin typeface="+mn-lt"/>
                <a:ea typeface="+mn-ea"/>
                <a:cs typeface="+mn-cs"/>
                <a:sym typeface="Constantia" charset="0"/>
              </a:rPr>
              <a:t>praderas</a:t>
            </a:r>
            <a:r>
              <a:rPr lang="en-US" sz="2400" i="1" kern="0" dirty="0" smtClean="0">
                <a:solidFill>
                  <a:srgbClr val="FEFAC9"/>
                </a:solidFill>
                <a:latin typeface="+mn-lt"/>
                <a:ea typeface="+mn-ea"/>
                <a:cs typeface="+mn-cs"/>
                <a:sym typeface="Constantia" charset="0"/>
              </a:rPr>
              <a:t> y se </a:t>
            </a:r>
            <a:r>
              <a:rPr lang="en-US" sz="2400" i="1" kern="0" dirty="0" err="1" smtClean="0">
                <a:solidFill>
                  <a:srgbClr val="FEFAC9"/>
                </a:solidFill>
                <a:latin typeface="+mn-lt"/>
                <a:ea typeface="+mn-ea"/>
                <a:cs typeface="+mn-cs"/>
                <a:sym typeface="Constantia" charset="0"/>
              </a:rPr>
              <a:t>interna</a:t>
            </a:r>
            <a:r>
              <a:rPr lang="en-US" sz="2400" i="1" kern="0" dirty="0" smtClean="0">
                <a:solidFill>
                  <a:srgbClr val="FEFAC9"/>
                </a:solidFill>
                <a:latin typeface="+mn-lt"/>
                <a:ea typeface="+mn-ea"/>
                <a:cs typeface="+mn-cs"/>
                <a:sym typeface="Constantia" charset="0"/>
              </a:rPr>
              <a:t> en los </a:t>
            </a:r>
            <a:r>
              <a:rPr lang="en-US" sz="2400" i="1" kern="0" dirty="0" err="1" smtClean="0">
                <a:solidFill>
                  <a:srgbClr val="FEFAC9"/>
                </a:solidFill>
                <a:latin typeface="+mn-lt"/>
                <a:ea typeface="+mn-ea"/>
                <a:cs typeface="+mn-cs"/>
                <a:sym typeface="Constantia" charset="0"/>
              </a:rPr>
              <a:t>bosques</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sp>
        <p:nvSpPr>
          <p:cNvPr id="9" name="Rectangle 1"/>
          <p:cNvSpPr txBox="1">
            <a:spLocks noChangeArrowheads="1"/>
          </p:cNvSpPr>
          <p:nvPr/>
        </p:nvSpPr>
        <p:spPr bwMode="auto">
          <a:xfrm>
            <a:off x="-142908" y="5286388"/>
            <a:ext cx="3357586"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puente</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que</a:t>
            </a:r>
            <a:r>
              <a:rPr lang="en-US" sz="2400" i="1" kern="0" noProof="0" dirty="0" smtClean="0">
                <a:solidFill>
                  <a:srgbClr val="FEFAC9"/>
                </a:solidFill>
                <a:latin typeface="+mn-lt"/>
                <a:ea typeface="+mn-ea"/>
                <a:cs typeface="+mn-cs"/>
                <a:sym typeface="Constantia" charset="0"/>
              </a:rPr>
              <a:t> se </a:t>
            </a:r>
            <a:r>
              <a:rPr lang="en-US" sz="2400" i="1" kern="0" noProof="0" dirty="0" err="1" smtClean="0">
                <a:solidFill>
                  <a:srgbClr val="FEFAC9"/>
                </a:solidFill>
                <a:latin typeface="+mn-lt"/>
                <a:ea typeface="+mn-ea"/>
                <a:cs typeface="+mn-cs"/>
                <a:sym typeface="Constantia" charset="0"/>
              </a:rPr>
              <a:t>derriba</a:t>
            </a:r>
            <a:r>
              <a:rPr lang="en-US" sz="2400" i="1" kern="0" noProof="0" dirty="0" smtClean="0">
                <a:solidFill>
                  <a:srgbClr val="FEFAC9"/>
                </a:solidFill>
                <a:latin typeface="+mn-lt"/>
                <a:ea typeface="+mn-ea"/>
                <a:cs typeface="+mn-cs"/>
                <a:sym typeface="Constantia" charset="0"/>
              </a:rPr>
              <a:t> al </a:t>
            </a:r>
            <a:r>
              <a:rPr lang="en-US" sz="2400" i="1" kern="0" noProof="0" dirty="0" err="1" smtClean="0">
                <a:solidFill>
                  <a:srgbClr val="FEFAC9"/>
                </a:solidFill>
                <a:latin typeface="+mn-lt"/>
                <a:ea typeface="+mn-ea"/>
                <a:cs typeface="+mn-cs"/>
                <a:sym typeface="Constantia" charset="0"/>
              </a:rPr>
              <a:t>cruzar</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impide</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volver</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atrás</a:t>
            </a:r>
            <a:r>
              <a:rPr lang="en-US" sz="2400" i="1" kern="0" noProof="0" dirty="0" smtClean="0">
                <a:solidFill>
                  <a:srgbClr val="FEFAC9"/>
                </a:solidFill>
                <a:latin typeface="+mn-lt"/>
                <a:ea typeface="+mn-ea"/>
                <a:cs typeface="+mn-cs"/>
                <a:sym typeface="Constantia" charset="0"/>
              </a:rPr>
              <a:t>)</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cxnSp>
        <p:nvCxnSpPr>
          <p:cNvPr id="11" name="10 Conector recto de flecha"/>
          <p:cNvCxnSpPr/>
          <p:nvPr/>
        </p:nvCxnSpPr>
        <p:spPr bwMode="auto">
          <a:xfrm flipV="1">
            <a:off x="1857356" y="4929198"/>
            <a:ext cx="500066" cy="357190"/>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
        <p:nvSpPr>
          <p:cNvPr id="12" name="Rectangle 1"/>
          <p:cNvSpPr txBox="1">
            <a:spLocks noChangeArrowheads="1"/>
          </p:cNvSpPr>
          <p:nvPr/>
        </p:nvSpPr>
        <p:spPr bwMode="auto">
          <a:xfrm>
            <a:off x="4714876" y="4071942"/>
            <a:ext cx="3357586"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primeros</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enemigos</a:t>
            </a:r>
            <a:r>
              <a:rPr lang="en-US" sz="2400" i="1" kern="0" noProof="0" dirty="0" smtClean="0">
                <a:solidFill>
                  <a:srgbClr val="FEFAC9"/>
                </a:solidFill>
                <a:latin typeface="+mn-lt"/>
                <a:ea typeface="+mn-ea"/>
                <a:cs typeface="+mn-cs"/>
                <a:sym typeface="Constantia" charset="0"/>
              </a:rPr>
              <a:t> en el </a:t>
            </a:r>
            <a:r>
              <a:rPr lang="en-US" sz="2400" i="1" kern="0" noProof="0" dirty="0" err="1" smtClean="0">
                <a:solidFill>
                  <a:srgbClr val="FEFAC9"/>
                </a:solidFill>
                <a:latin typeface="+mn-lt"/>
                <a:ea typeface="+mn-ea"/>
                <a:cs typeface="+mn-cs"/>
                <a:sym typeface="Constantia" charset="0"/>
              </a:rPr>
              <a:t>bosque</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cxnSp>
        <p:nvCxnSpPr>
          <p:cNvPr id="14" name="13 Conector recto de flecha"/>
          <p:cNvCxnSpPr/>
          <p:nvPr/>
        </p:nvCxnSpPr>
        <p:spPr bwMode="auto">
          <a:xfrm rot="5400000">
            <a:off x="5214942" y="4929198"/>
            <a:ext cx="642942" cy="214314"/>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body" idx="1"/>
          </p:nvPr>
        </p:nvSpPr>
        <p:spPr>
          <a:ln/>
        </p:spPr>
        <p:txBody>
          <a:bodyPr/>
          <a:lstStyle/>
          <a:p>
            <a:pPr marL="234950" indent="-234950"/>
            <a:r>
              <a:rPr lang="en-US" dirty="0"/>
              <a:t>El </a:t>
            </a:r>
            <a:r>
              <a:rPr lang="en-US" dirty="0" err="1"/>
              <a:t>juego</a:t>
            </a:r>
            <a:r>
              <a:rPr lang="en-US" dirty="0"/>
              <a:t> </a:t>
            </a:r>
            <a:r>
              <a:rPr lang="en-US" dirty="0" err="1"/>
              <a:t>será</a:t>
            </a:r>
            <a:r>
              <a:rPr lang="en-US" dirty="0"/>
              <a:t> </a:t>
            </a:r>
            <a:r>
              <a:rPr lang="en-US" dirty="0" err="1" smtClean="0"/>
              <a:t>estilo</a:t>
            </a:r>
            <a:r>
              <a:rPr lang="en-US" dirty="0" smtClean="0"/>
              <a:t> </a:t>
            </a:r>
            <a:r>
              <a:rPr lang="en-US" dirty="0" err="1" smtClean="0"/>
              <a:t>beat’em</a:t>
            </a:r>
            <a:r>
              <a:rPr lang="en-US" dirty="0" smtClean="0"/>
              <a:t> </a:t>
            </a:r>
            <a:r>
              <a:rPr lang="en-US" dirty="0"/>
              <a:t>up </a:t>
            </a:r>
            <a:r>
              <a:rPr lang="en-US" dirty="0" smtClean="0"/>
              <a:t>2’5 D (scroll horizontal), </a:t>
            </a:r>
            <a:r>
              <a:rPr lang="en-US" dirty="0" err="1"/>
              <a:t>pero</a:t>
            </a:r>
            <a:r>
              <a:rPr lang="en-US" dirty="0"/>
              <a:t> con </a:t>
            </a:r>
            <a:r>
              <a:rPr lang="en-US" dirty="0" err="1" smtClean="0"/>
              <a:t>modelados</a:t>
            </a:r>
            <a:r>
              <a:rPr lang="en-US" dirty="0" smtClean="0"/>
              <a:t> </a:t>
            </a:r>
            <a:r>
              <a:rPr lang="en-US" dirty="0"/>
              <a:t>3D.</a:t>
            </a:r>
          </a:p>
          <a:p>
            <a:pPr marL="234950" indent="-234950"/>
            <a:r>
              <a:rPr lang="en-US" dirty="0"/>
              <a:t>Es un </a:t>
            </a:r>
            <a:r>
              <a:rPr lang="en-US" dirty="0" err="1"/>
              <a:t>género</a:t>
            </a:r>
            <a:r>
              <a:rPr lang="en-US" dirty="0"/>
              <a:t> un </a:t>
            </a:r>
            <a:r>
              <a:rPr lang="en-US" dirty="0" err="1"/>
              <a:t>poco</a:t>
            </a:r>
            <a:r>
              <a:rPr lang="en-US" dirty="0"/>
              <a:t> </a:t>
            </a:r>
            <a:r>
              <a:rPr lang="en-US" dirty="0" err="1"/>
              <a:t>abandonado</a:t>
            </a:r>
            <a:r>
              <a:rPr lang="en-US" dirty="0"/>
              <a:t> </a:t>
            </a:r>
            <a:r>
              <a:rPr lang="en-US" dirty="0" err="1"/>
              <a:t>hoy</a:t>
            </a:r>
            <a:r>
              <a:rPr lang="en-US" dirty="0"/>
              <a:t> en </a:t>
            </a:r>
            <a:r>
              <a:rPr lang="en-US" dirty="0" err="1"/>
              <a:t>día</a:t>
            </a:r>
            <a:r>
              <a:rPr lang="en-US" dirty="0"/>
              <a:t>, </a:t>
            </a:r>
            <a:r>
              <a:rPr lang="en-US" dirty="0" err="1"/>
              <a:t>por</a:t>
            </a:r>
            <a:r>
              <a:rPr lang="en-US" dirty="0"/>
              <a:t> lo </a:t>
            </a:r>
            <a:r>
              <a:rPr lang="en-US" dirty="0" err="1"/>
              <a:t>que</a:t>
            </a:r>
            <a:r>
              <a:rPr lang="en-US" dirty="0"/>
              <a:t> se </a:t>
            </a:r>
            <a:r>
              <a:rPr lang="en-US" dirty="0" err="1"/>
              <a:t>intenta</a:t>
            </a:r>
            <a:r>
              <a:rPr lang="en-US" dirty="0"/>
              <a:t> </a:t>
            </a:r>
            <a:r>
              <a:rPr lang="en-US" dirty="0" err="1"/>
              <a:t>revivir</a:t>
            </a:r>
            <a:r>
              <a:rPr lang="en-US" dirty="0"/>
              <a:t> la </a:t>
            </a:r>
            <a:r>
              <a:rPr lang="en-US" dirty="0" err="1"/>
              <a:t>esencia</a:t>
            </a:r>
            <a:r>
              <a:rPr lang="en-US" dirty="0"/>
              <a:t> de </a:t>
            </a:r>
            <a:r>
              <a:rPr lang="en-US" dirty="0" err="1"/>
              <a:t>estos</a:t>
            </a:r>
            <a:r>
              <a:rPr lang="en-US" dirty="0"/>
              <a:t> </a:t>
            </a:r>
            <a:r>
              <a:rPr lang="en-US" dirty="0" err="1"/>
              <a:t>juegos</a:t>
            </a:r>
            <a:r>
              <a:rPr lang="en-US" dirty="0"/>
              <a:t>, </a:t>
            </a:r>
            <a:r>
              <a:rPr lang="en-US" dirty="0" err="1"/>
              <a:t>añadiendo</a:t>
            </a:r>
            <a:r>
              <a:rPr lang="en-US" dirty="0"/>
              <a:t> </a:t>
            </a:r>
            <a:r>
              <a:rPr lang="en-US" dirty="0" err="1"/>
              <a:t>alguna</a:t>
            </a:r>
            <a:r>
              <a:rPr lang="en-US" dirty="0"/>
              <a:t> </a:t>
            </a:r>
            <a:r>
              <a:rPr lang="en-US" dirty="0" err="1"/>
              <a:t>innovación</a:t>
            </a:r>
            <a:r>
              <a:rPr lang="en-US" dirty="0"/>
              <a:t>.</a:t>
            </a:r>
          </a:p>
          <a:p>
            <a:pPr marL="234950" indent="-234950"/>
            <a:r>
              <a:rPr lang="en-US" dirty="0" err="1"/>
              <a:t>Está</a:t>
            </a:r>
            <a:r>
              <a:rPr lang="en-US" dirty="0"/>
              <a:t> </a:t>
            </a:r>
            <a:r>
              <a:rPr lang="en-US" dirty="0" err="1"/>
              <a:t>destinado</a:t>
            </a:r>
            <a:r>
              <a:rPr lang="en-US" dirty="0"/>
              <a:t> a un </a:t>
            </a:r>
            <a:r>
              <a:rPr lang="en-US" dirty="0" err="1"/>
              <a:t>público</a:t>
            </a:r>
            <a:r>
              <a:rPr lang="en-US" dirty="0"/>
              <a:t> </a:t>
            </a:r>
            <a:r>
              <a:rPr lang="en-US" dirty="0" err="1"/>
              <a:t>que</a:t>
            </a:r>
            <a:r>
              <a:rPr lang="en-US" dirty="0"/>
              <a:t> </a:t>
            </a:r>
            <a:r>
              <a:rPr lang="en-US" dirty="0" err="1"/>
              <a:t>vaya</a:t>
            </a:r>
            <a:r>
              <a:rPr lang="en-US" dirty="0"/>
              <a:t> </a:t>
            </a:r>
            <a:r>
              <a:rPr lang="en-US" dirty="0" err="1"/>
              <a:t>desde</a:t>
            </a:r>
            <a:r>
              <a:rPr lang="en-US" dirty="0"/>
              <a:t> </a:t>
            </a:r>
            <a:r>
              <a:rPr lang="en-US" dirty="0" err="1"/>
              <a:t>jóvenes</a:t>
            </a:r>
            <a:r>
              <a:rPr lang="en-US" dirty="0"/>
              <a:t>, a los </a:t>
            </a:r>
            <a:r>
              <a:rPr lang="en-US" dirty="0" err="1"/>
              <a:t>que</a:t>
            </a:r>
            <a:r>
              <a:rPr lang="en-US" dirty="0"/>
              <a:t> </a:t>
            </a:r>
            <a:r>
              <a:rPr lang="en-US" dirty="0" err="1"/>
              <a:t>pueda</a:t>
            </a:r>
            <a:r>
              <a:rPr lang="en-US" dirty="0"/>
              <a:t> </a:t>
            </a:r>
            <a:r>
              <a:rPr lang="en-US" dirty="0" err="1"/>
              <a:t>interesar</a:t>
            </a:r>
            <a:r>
              <a:rPr lang="en-US" dirty="0"/>
              <a:t> la </a:t>
            </a:r>
            <a:r>
              <a:rPr lang="en-US" dirty="0" err="1"/>
              <a:t>historia</a:t>
            </a:r>
            <a:r>
              <a:rPr lang="en-US" dirty="0"/>
              <a:t>/</a:t>
            </a:r>
            <a:r>
              <a:rPr lang="en-US" dirty="0" err="1"/>
              <a:t>mecánica</a:t>
            </a:r>
            <a:r>
              <a:rPr lang="en-US" dirty="0"/>
              <a:t>/</a:t>
            </a:r>
            <a:r>
              <a:rPr lang="en-US" dirty="0" err="1"/>
              <a:t>estética</a:t>
            </a:r>
            <a:r>
              <a:rPr lang="en-US" dirty="0"/>
              <a:t> del </a:t>
            </a:r>
            <a:r>
              <a:rPr lang="en-US" dirty="0" err="1"/>
              <a:t>juego</a:t>
            </a:r>
            <a:r>
              <a:rPr lang="en-US" dirty="0"/>
              <a:t>, </a:t>
            </a:r>
            <a:r>
              <a:rPr lang="en-US" dirty="0" err="1"/>
              <a:t>hasta</a:t>
            </a:r>
            <a:r>
              <a:rPr lang="en-US" dirty="0"/>
              <a:t> </a:t>
            </a:r>
            <a:r>
              <a:rPr lang="en-US" dirty="0" err="1"/>
              <a:t>gente</a:t>
            </a:r>
            <a:r>
              <a:rPr lang="en-US" dirty="0"/>
              <a:t> </a:t>
            </a:r>
            <a:r>
              <a:rPr lang="en-US" dirty="0" err="1"/>
              <a:t>más</a:t>
            </a:r>
            <a:r>
              <a:rPr lang="en-US" dirty="0"/>
              <a:t> </a:t>
            </a:r>
            <a:r>
              <a:rPr lang="en-US" dirty="0" err="1"/>
              <a:t>adulta</a:t>
            </a:r>
            <a:r>
              <a:rPr lang="en-US" dirty="0"/>
              <a:t> </a:t>
            </a:r>
            <a:r>
              <a:rPr lang="en-US" dirty="0" err="1"/>
              <a:t>que</a:t>
            </a:r>
            <a:r>
              <a:rPr lang="en-US" dirty="0"/>
              <a:t> </a:t>
            </a:r>
            <a:r>
              <a:rPr lang="en-US" dirty="0" err="1"/>
              <a:t>quiera</a:t>
            </a:r>
            <a:r>
              <a:rPr lang="en-US" dirty="0"/>
              <a:t> </a:t>
            </a:r>
            <a:r>
              <a:rPr lang="en-US" dirty="0" err="1"/>
              <a:t>revivir</a:t>
            </a:r>
            <a:r>
              <a:rPr lang="en-US" dirty="0"/>
              <a:t> un </a:t>
            </a:r>
            <a:r>
              <a:rPr lang="en-US" dirty="0" err="1" smtClean="0"/>
              <a:t>género</a:t>
            </a:r>
            <a:r>
              <a:rPr lang="en-US" dirty="0" smtClean="0"/>
              <a:t> de </a:t>
            </a:r>
            <a:r>
              <a:rPr lang="en-US" dirty="0" err="1"/>
              <a:t>juego</a:t>
            </a:r>
            <a:r>
              <a:rPr lang="en-US" dirty="0"/>
              <a:t> </a:t>
            </a:r>
            <a:r>
              <a:rPr lang="en-US" dirty="0" err="1"/>
              <a:t>típico</a:t>
            </a:r>
            <a:r>
              <a:rPr lang="en-US" dirty="0"/>
              <a:t> </a:t>
            </a:r>
            <a:r>
              <a:rPr lang="en-US" dirty="0" smtClean="0"/>
              <a:t>de </a:t>
            </a:r>
            <a:r>
              <a:rPr lang="en-US" dirty="0" err="1" smtClean="0"/>
              <a:t>principios</a:t>
            </a:r>
            <a:r>
              <a:rPr lang="en-US" dirty="0" smtClean="0"/>
              <a:t> </a:t>
            </a:r>
            <a:r>
              <a:rPr lang="en-US" dirty="0"/>
              <a:t>de los </a:t>
            </a:r>
            <a:r>
              <a:rPr lang="en-US" dirty="0" err="1"/>
              <a:t>años</a:t>
            </a:r>
            <a:r>
              <a:rPr lang="en-US" dirty="0"/>
              <a:t> 90.</a:t>
            </a:r>
          </a:p>
        </p:txBody>
      </p:sp>
      <p:sp>
        <p:nvSpPr>
          <p:cNvPr id="5122" name="Rectangle 2"/>
          <p:cNvSpPr>
            <a:spLocks noGrp="1" noChangeArrowheads="1"/>
          </p:cNvSpPr>
          <p:nvPr>
            <p:ph type="title"/>
          </p:nvPr>
        </p:nvSpPr>
        <p:spPr>
          <a:ln/>
        </p:spPr>
        <p:txBody>
          <a:bodyPr/>
          <a:lstStyle/>
          <a:p>
            <a:r>
              <a:rPr lang="en-US" dirty="0" err="1">
                <a:latin typeface="Ringbearer" pitchFamily="18" charset="0"/>
              </a:rPr>
              <a:t>Introducción</a:t>
            </a:r>
            <a:endParaRPr lang="en-US" dirty="0">
              <a:latin typeface="Ringbearer" pitchFamily="18" charset="0"/>
            </a:endParaRP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3</a:t>
            </a:fld>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Ringbearer" pitchFamily="18" charset="0"/>
              </a:rPr>
              <a:t>Niveles</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30</a:t>
            </a:fld>
            <a:endParaRPr lang="en-US"/>
          </a:p>
        </p:txBody>
      </p:sp>
      <p:pic>
        <p:nvPicPr>
          <p:cNvPr id="7" name="6 Marcador de contenido" descr="transparencia 4.png"/>
          <p:cNvPicPr>
            <a:picLocks noGrp="1" noChangeAspect="1"/>
          </p:cNvPicPr>
          <p:nvPr>
            <p:ph idx="1"/>
          </p:nvPr>
        </p:nvPicPr>
        <p:blipFill>
          <a:blip r:embed="rId2" cstate="print"/>
          <a:stretch>
            <a:fillRect/>
          </a:stretch>
        </p:blipFill>
        <p:spPr>
          <a:xfrm>
            <a:off x="428596" y="1714520"/>
            <a:ext cx="8229600" cy="4572000"/>
          </a:xfrm>
        </p:spPr>
      </p:pic>
      <p:sp>
        <p:nvSpPr>
          <p:cNvPr id="8" name="Rectangle 1"/>
          <p:cNvSpPr txBox="1">
            <a:spLocks noChangeArrowheads="1"/>
          </p:cNvSpPr>
          <p:nvPr/>
        </p:nvSpPr>
        <p:spPr bwMode="auto">
          <a:xfrm>
            <a:off x="428596" y="5214950"/>
            <a:ext cx="3357586"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err="1" smtClean="0">
                <a:solidFill>
                  <a:srgbClr val="FEFAC9"/>
                </a:solidFill>
                <a:latin typeface="+mn-lt"/>
                <a:ea typeface="+mn-ea"/>
                <a:cs typeface="+mn-cs"/>
                <a:sym typeface="Constantia" charset="0"/>
              </a:rPr>
              <a:t>bosque</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profundo</a:t>
            </a:r>
            <a:r>
              <a:rPr lang="en-US" sz="2400" i="1" kern="0" dirty="0" smtClean="0">
                <a:solidFill>
                  <a:srgbClr val="FEFAC9"/>
                </a:solidFill>
                <a:latin typeface="+mn-lt"/>
                <a:ea typeface="+mn-ea"/>
                <a:cs typeface="+mn-cs"/>
                <a:sym typeface="Constantia" charset="0"/>
              </a:rPr>
              <a:t>, con </a:t>
            </a:r>
            <a:r>
              <a:rPr lang="en-US" sz="2400" i="1" kern="0" dirty="0" err="1" smtClean="0">
                <a:solidFill>
                  <a:srgbClr val="FEFAC9"/>
                </a:solidFill>
                <a:latin typeface="+mn-lt"/>
                <a:ea typeface="+mn-ea"/>
                <a:cs typeface="+mn-cs"/>
                <a:sym typeface="Constantia" charset="0"/>
              </a:rPr>
              <a:t>mucha</a:t>
            </a:r>
            <a:r>
              <a:rPr lang="en-US" sz="2400" i="1" kern="0" dirty="0" smtClean="0">
                <a:solidFill>
                  <a:srgbClr val="FEFAC9"/>
                </a:solidFill>
                <a:latin typeface="+mn-lt"/>
                <a:ea typeface="+mn-ea"/>
                <a:cs typeface="+mn-cs"/>
                <a:sym typeface="Constantia" charset="0"/>
              </a:rPr>
              <a:t> </a:t>
            </a:r>
            <a:r>
              <a:rPr lang="en-US" sz="2400" i="1" kern="0" dirty="0" err="1" smtClean="0">
                <a:solidFill>
                  <a:srgbClr val="FEFAC9"/>
                </a:solidFill>
                <a:latin typeface="+mn-lt"/>
                <a:ea typeface="+mn-ea"/>
                <a:cs typeface="+mn-cs"/>
                <a:sym typeface="Constantia" charset="0"/>
              </a:rPr>
              <a:t>resistencia</a:t>
            </a:r>
            <a:r>
              <a:rPr lang="en-US" sz="2400" i="1" kern="0" dirty="0" smtClean="0">
                <a:solidFill>
                  <a:srgbClr val="FEFAC9"/>
                </a:solidFill>
                <a:latin typeface="+mn-lt"/>
                <a:ea typeface="+mn-ea"/>
                <a:cs typeface="+mn-cs"/>
                <a:sym typeface="Constantia" charset="0"/>
              </a:rPr>
              <a:t> </a:t>
            </a:r>
            <a:r>
              <a:rPr lang="en-US" sz="2400" i="1" kern="0" dirty="0" err="1" smtClean="0">
                <a:solidFill>
                  <a:srgbClr val="FEFAC9"/>
                </a:solidFill>
                <a:latin typeface="+mn-lt"/>
                <a:ea typeface="+mn-ea"/>
                <a:cs typeface="+mn-cs"/>
                <a:sym typeface="Constantia" charset="0"/>
              </a:rPr>
              <a:t>enemiga</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sp>
        <p:nvSpPr>
          <p:cNvPr id="9" name="Rectangle 1"/>
          <p:cNvSpPr txBox="1">
            <a:spLocks noChangeArrowheads="1"/>
          </p:cNvSpPr>
          <p:nvPr/>
        </p:nvSpPr>
        <p:spPr bwMode="auto">
          <a:xfrm>
            <a:off x="4429124" y="5072074"/>
            <a:ext cx="3643338" cy="928694"/>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563563" marR="0" lvl="1" indent="-234950" defTabSz="914400" rtl="0" eaLnBrk="1" fontAlgn="base" latinLnBrk="0" hangingPunct="1">
              <a:lnSpc>
                <a:spcPct val="100000"/>
              </a:lnSpc>
              <a:spcBef>
                <a:spcPts val="300"/>
              </a:spcBef>
              <a:spcAft>
                <a:spcPct val="0"/>
              </a:spcAft>
              <a:buClr>
                <a:srgbClr val="D58F3E"/>
              </a:buClr>
              <a:buSzPct val="85000"/>
              <a:tabLst/>
              <a:defRPr/>
            </a:pPr>
            <a:r>
              <a:rPr lang="en-US" sz="2400" i="1" kern="0" noProof="0" dirty="0" err="1" smtClean="0">
                <a:solidFill>
                  <a:srgbClr val="FEFAC9"/>
                </a:solidFill>
                <a:latin typeface="+mn-lt"/>
                <a:ea typeface="+mn-ea"/>
                <a:cs typeface="+mn-cs"/>
                <a:sym typeface="Constantia" charset="0"/>
              </a:rPr>
              <a:t>salida</a:t>
            </a:r>
            <a:r>
              <a:rPr lang="en-US" sz="2400" i="1" kern="0" noProof="0" dirty="0" smtClean="0">
                <a:solidFill>
                  <a:srgbClr val="FEFAC9"/>
                </a:solidFill>
                <a:latin typeface="+mn-lt"/>
                <a:ea typeface="+mn-ea"/>
                <a:cs typeface="+mn-cs"/>
                <a:sym typeface="Constantia" charset="0"/>
              </a:rPr>
              <a:t> del </a:t>
            </a:r>
            <a:r>
              <a:rPr lang="en-US" sz="2400" i="1" kern="0" noProof="0" dirty="0" err="1" smtClean="0">
                <a:solidFill>
                  <a:srgbClr val="FEFAC9"/>
                </a:solidFill>
                <a:latin typeface="+mn-lt"/>
                <a:ea typeface="+mn-ea"/>
                <a:cs typeface="+mn-cs"/>
                <a:sym typeface="Constantia" charset="0"/>
              </a:rPr>
              <a:t>bosque</a:t>
            </a:r>
            <a:r>
              <a:rPr lang="en-US" sz="2400" i="1" kern="0" noProof="0" dirty="0" smtClean="0">
                <a:solidFill>
                  <a:srgbClr val="FEFAC9"/>
                </a:solidFill>
                <a:latin typeface="+mn-lt"/>
                <a:ea typeface="+mn-ea"/>
                <a:cs typeface="+mn-cs"/>
                <a:sym typeface="Constantia" charset="0"/>
              </a:rPr>
              <a:t> y </a:t>
            </a:r>
            <a:r>
              <a:rPr lang="en-US" sz="2400" i="1" kern="0" noProof="0" dirty="0" err="1" smtClean="0">
                <a:solidFill>
                  <a:srgbClr val="FEFAC9"/>
                </a:solidFill>
                <a:latin typeface="+mn-lt"/>
                <a:ea typeface="+mn-ea"/>
                <a:cs typeface="+mn-cs"/>
                <a:sym typeface="Constantia" charset="0"/>
              </a:rPr>
              <a:t>llegada</a:t>
            </a:r>
            <a:r>
              <a:rPr lang="en-US" sz="2400" i="1" kern="0" noProof="0" dirty="0" smtClean="0">
                <a:solidFill>
                  <a:srgbClr val="FEFAC9"/>
                </a:solidFill>
                <a:latin typeface="+mn-lt"/>
                <a:ea typeface="+mn-ea"/>
                <a:cs typeface="+mn-cs"/>
                <a:sym typeface="Constantia" charset="0"/>
              </a:rPr>
              <a:t> al pueblo, con </a:t>
            </a:r>
            <a:r>
              <a:rPr lang="en-US" sz="2400" i="1" kern="0" noProof="0" dirty="0" err="1" smtClean="0">
                <a:solidFill>
                  <a:srgbClr val="FEFAC9"/>
                </a:solidFill>
                <a:latin typeface="+mn-lt"/>
                <a:ea typeface="+mn-ea"/>
                <a:cs typeface="+mn-cs"/>
                <a:sym typeface="Constantia" charset="0"/>
              </a:rPr>
              <a:t>enemigos</a:t>
            </a:r>
            <a:r>
              <a:rPr lang="en-US" sz="2400" i="1" kern="0" noProof="0" dirty="0" smtClean="0">
                <a:solidFill>
                  <a:srgbClr val="FEFAC9"/>
                </a:solidFill>
                <a:latin typeface="+mn-lt"/>
                <a:ea typeface="+mn-ea"/>
                <a:cs typeface="+mn-cs"/>
                <a:sym typeface="Constantia" charset="0"/>
              </a:rPr>
              <a:t> </a:t>
            </a:r>
            <a:r>
              <a:rPr lang="en-US" sz="2400" i="1" kern="0" noProof="0" dirty="0" err="1" smtClean="0">
                <a:solidFill>
                  <a:srgbClr val="FEFAC9"/>
                </a:solidFill>
                <a:latin typeface="+mn-lt"/>
                <a:ea typeface="+mn-ea"/>
                <a:cs typeface="+mn-cs"/>
                <a:sym typeface="Constantia" charset="0"/>
              </a:rPr>
              <a:t>esperando</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cxnSp>
        <p:nvCxnSpPr>
          <p:cNvPr id="11" name="10 Conector recto de flecha"/>
          <p:cNvCxnSpPr>
            <a:stCxn id="9" idx="0"/>
          </p:cNvCxnSpPr>
          <p:nvPr/>
        </p:nvCxnSpPr>
        <p:spPr bwMode="auto">
          <a:xfrm rot="5400000" flipH="1" flipV="1">
            <a:off x="6054338" y="4768463"/>
            <a:ext cx="500066" cy="107157"/>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cxnSp>
        <p:nvCxnSpPr>
          <p:cNvPr id="13" name="12 Conector recto de flecha"/>
          <p:cNvCxnSpPr/>
          <p:nvPr/>
        </p:nvCxnSpPr>
        <p:spPr bwMode="auto">
          <a:xfrm rot="16200000" flipV="1">
            <a:off x="1750199" y="4822041"/>
            <a:ext cx="500066" cy="142876"/>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
        <p:nvSpPr>
          <p:cNvPr id="18" name="Rectangle 1"/>
          <p:cNvSpPr txBox="1">
            <a:spLocks noChangeArrowheads="1"/>
          </p:cNvSpPr>
          <p:nvPr/>
        </p:nvSpPr>
        <p:spPr bwMode="auto">
          <a:xfrm>
            <a:off x="457200" y="1524000"/>
            <a:ext cx="8229600" cy="1333496"/>
          </a:xfrm>
          <a:prstGeom prst="rect">
            <a:avLst/>
          </a:prstGeom>
          <a:noFill/>
          <a:ln w="12700">
            <a:noFill/>
            <a:miter lim="800000"/>
            <a:headEnd/>
            <a:tailEnd/>
          </a:ln>
          <a:effectLst/>
        </p:spPr>
        <p:txBody>
          <a:bodyPr vert="horz" wrap="square" lIns="38100" tIns="38100" rIns="38100" bIns="38100" numCol="1" anchor="t" anchorCtr="0" compatLnSpc="1">
            <a:prstTxWarp prst="textNoShape">
              <a:avLst/>
            </a:prstTxWarp>
          </a:bodyPr>
          <a:lstStyle/>
          <a:p>
            <a:pPr marL="234950" marR="0" lvl="0" indent="-234950" algn="l" defTabSz="914400" rtl="0" eaLnBrk="1" fontAlgn="base" latinLnBrk="0" hangingPunct="1">
              <a:lnSpc>
                <a:spcPct val="100000"/>
              </a:lnSpc>
              <a:spcBef>
                <a:spcPts val="600"/>
              </a:spcBef>
              <a:spcAft>
                <a:spcPct val="0"/>
              </a:spcAft>
              <a:buClr>
                <a:srgbClr val="F3A447"/>
              </a:buClr>
              <a:buSzPct val="85000"/>
              <a:buFont typeface="Wingdings 2" charset="2"/>
              <a:buChar char=""/>
              <a:tabLst/>
              <a:defRPr/>
            </a:pPr>
            <a:r>
              <a:rPr kumimoji="0" lang="en-US" sz="2600" b="0" i="0" u="none" strike="noStrike" kern="0" cap="none" spc="0" normalizeH="0" baseline="0" noProof="0" dirty="0" err="1" smtClean="0">
                <a:ln>
                  <a:noFill/>
                </a:ln>
                <a:solidFill>
                  <a:schemeClr val="tx1"/>
                </a:solidFill>
                <a:effectLst/>
                <a:uLnTx/>
                <a:uFillTx/>
                <a:latin typeface="+mn-lt"/>
                <a:ea typeface="+mn-ea"/>
                <a:cs typeface="+mn-cs"/>
                <a:sym typeface="Constantia" charset="0"/>
              </a:rPr>
              <a:t>Nivel</a:t>
            </a:r>
            <a:r>
              <a:rPr kumimoji="0" lang="en-US" sz="2600" b="0" i="0" u="none" strike="noStrike" kern="0" cap="none" spc="0" normalizeH="0" baseline="0" noProof="0" dirty="0" smtClean="0">
                <a:ln>
                  <a:noFill/>
                </a:ln>
                <a:solidFill>
                  <a:schemeClr val="tx1"/>
                </a:solidFill>
                <a:effectLst/>
                <a:uLnTx/>
                <a:uFillTx/>
                <a:latin typeface="+mn-lt"/>
                <a:ea typeface="+mn-ea"/>
                <a:cs typeface="+mn-cs"/>
                <a:sym typeface="Constantia" charset="0"/>
              </a:rPr>
              <a:t> 1.2</a:t>
            </a:r>
          </a:p>
          <a:p>
            <a:pPr marL="563563" marR="0" lvl="1" indent="-234950" algn="l" defTabSz="914400" rtl="0" eaLnBrk="1" fontAlgn="base" latinLnBrk="0" hangingPunct="1">
              <a:lnSpc>
                <a:spcPct val="100000"/>
              </a:lnSpc>
              <a:spcBef>
                <a:spcPts val="300"/>
              </a:spcBef>
              <a:spcAft>
                <a:spcPct val="0"/>
              </a:spcAft>
              <a:buClr>
                <a:srgbClr val="D58F3E"/>
              </a:buClr>
              <a:buSzPct val="85000"/>
              <a:buFont typeface="Wingdings 2" charset="2"/>
              <a:buChar char=""/>
              <a:tabLst/>
              <a:defRPr/>
            </a:pPr>
            <a:r>
              <a:rPr lang="en-US" sz="2400" i="1" kern="0" dirty="0" smtClean="0">
                <a:solidFill>
                  <a:srgbClr val="FEFAC9"/>
                </a:solidFill>
                <a:latin typeface="+mn-lt"/>
                <a:ea typeface="+mn-ea"/>
                <a:cs typeface="+mn-cs"/>
                <a:sym typeface="Constantia" charset="0"/>
              </a:rPr>
              <a:t>Se </a:t>
            </a:r>
            <a:r>
              <a:rPr lang="en-US" sz="2400" i="1" kern="0" dirty="0" err="1" smtClean="0">
                <a:solidFill>
                  <a:srgbClr val="FEFAC9"/>
                </a:solidFill>
                <a:latin typeface="+mn-lt"/>
                <a:ea typeface="+mn-ea"/>
                <a:cs typeface="+mn-cs"/>
                <a:sym typeface="Constantia" charset="0"/>
              </a:rPr>
              <a:t>dejan</a:t>
            </a:r>
            <a:r>
              <a:rPr lang="en-US" sz="2400" i="1" kern="0" dirty="0" smtClean="0">
                <a:solidFill>
                  <a:srgbClr val="FEFAC9"/>
                </a:solidFill>
                <a:latin typeface="+mn-lt"/>
                <a:ea typeface="+mn-ea"/>
                <a:cs typeface="+mn-cs"/>
                <a:sym typeface="Constantia" charset="0"/>
              </a:rPr>
              <a:t> </a:t>
            </a:r>
            <a:r>
              <a:rPr lang="en-US" sz="2400" i="1" kern="0" dirty="0" err="1" smtClean="0">
                <a:solidFill>
                  <a:srgbClr val="FEFAC9"/>
                </a:solidFill>
                <a:latin typeface="+mn-lt"/>
                <a:ea typeface="+mn-ea"/>
                <a:cs typeface="+mn-cs"/>
                <a:sym typeface="Constantia" charset="0"/>
              </a:rPr>
              <a:t>atrás</a:t>
            </a:r>
            <a:r>
              <a:rPr lang="en-US" sz="2400" i="1" kern="0" dirty="0" smtClean="0">
                <a:solidFill>
                  <a:srgbClr val="FEFAC9"/>
                </a:solidFill>
                <a:latin typeface="+mn-lt"/>
                <a:ea typeface="+mn-ea"/>
                <a:cs typeface="+mn-cs"/>
                <a:sym typeface="Constantia" charset="0"/>
              </a:rPr>
              <a:t> </a:t>
            </a:r>
            <a:r>
              <a:rPr lang="en-US" sz="2400" i="1" kern="0" dirty="0" err="1" smtClean="0">
                <a:solidFill>
                  <a:srgbClr val="FEFAC9"/>
                </a:solidFill>
                <a:latin typeface="+mn-lt"/>
                <a:ea typeface="+mn-ea"/>
                <a:cs typeface="+mn-cs"/>
                <a:sym typeface="Constantia" charset="0"/>
              </a:rPr>
              <a:t>las</a:t>
            </a:r>
            <a:r>
              <a:rPr lang="en-US" sz="2400" i="1" kern="0" dirty="0" smtClean="0">
                <a:solidFill>
                  <a:srgbClr val="FEFAC9"/>
                </a:solidFill>
                <a:latin typeface="+mn-lt"/>
                <a:ea typeface="+mn-ea"/>
                <a:cs typeface="+mn-cs"/>
                <a:sym typeface="Constantia" charset="0"/>
              </a:rPr>
              <a:t> </a:t>
            </a:r>
            <a:r>
              <a:rPr lang="en-US" sz="2400" i="1" kern="0" dirty="0" err="1" smtClean="0">
                <a:solidFill>
                  <a:srgbClr val="FEFAC9"/>
                </a:solidFill>
                <a:latin typeface="+mn-lt"/>
                <a:ea typeface="+mn-ea"/>
                <a:cs typeface="+mn-cs"/>
                <a:sym typeface="Constantia" charset="0"/>
              </a:rPr>
              <a:t>praderas</a:t>
            </a:r>
            <a:r>
              <a:rPr lang="en-US" sz="2400" i="1" kern="0" dirty="0" smtClean="0">
                <a:solidFill>
                  <a:srgbClr val="FEFAC9"/>
                </a:solidFill>
                <a:latin typeface="+mn-lt"/>
                <a:ea typeface="+mn-ea"/>
                <a:cs typeface="+mn-cs"/>
                <a:sym typeface="Constantia" charset="0"/>
              </a:rPr>
              <a:t> y se </a:t>
            </a:r>
            <a:r>
              <a:rPr lang="en-US" sz="2400" i="1" kern="0" dirty="0" err="1" smtClean="0">
                <a:solidFill>
                  <a:srgbClr val="FEFAC9"/>
                </a:solidFill>
                <a:latin typeface="+mn-lt"/>
                <a:ea typeface="+mn-ea"/>
                <a:cs typeface="+mn-cs"/>
                <a:sym typeface="Constantia" charset="0"/>
              </a:rPr>
              <a:t>interna</a:t>
            </a:r>
            <a:r>
              <a:rPr lang="en-US" sz="2400" i="1" kern="0" dirty="0" smtClean="0">
                <a:solidFill>
                  <a:srgbClr val="FEFAC9"/>
                </a:solidFill>
                <a:latin typeface="+mn-lt"/>
                <a:ea typeface="+mn-ea"/>
                <a:cs typeface="+mn-cs"/>
                <a:sym typeface="Constantia" charset="0"/>
              </a:rPr>
              <a:t> en los </a:t>
            </a:r>
            <a:r>
              <a:rPr lang="en-US" sz="2400" i="1" kern="0" dirty="0" err="1" smtClean="0">
                <a:solidFill>
                  <a:srgbClr val="FEFAC9"/>
                </a:solidFill>
                <a:latin typeface="+mn-lt"/>
                <a:ea typeface="+mn-ea"/>
                <a:cs typeface="+mn-cs"/>
                <a:sym typeface="Constantia" charset="0"/>
              </a:rPr>
              <a:t>bosques</a:t>
            </a:r>
            <a:endParaRPr kumimoji="0" lang="en-US" sz="2400" b="0" i="1" u="none" strike="noStrike" kern="0" cap="none" spc="0" normalizeH="0" noProof="0" dirty="0" smtClean="0">
              <a:ln>
                <a:noFill/>
              </a:ln>
              <a:solidFill>
                <a:srgbClr val="FEFAC9"/>
              </a:solidFill>
              <a:effectLst/>
              <a:uLnTx/>
              <a:uFillTx/>
              <a:latin typeface="+mn-lt"/>
              <a:ea typeface="+mn-ea"/>
              <a:cs typeface="+mn-cs"/>
              <a:sym typeface="Constantia"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body" idx="1"/>
          </p:nvPr>
        </p:nvSpPr>
        <p:spPr>
          <a:xfrm>
            <a:off x="457200" y="1524000"/>
            <a:ext cx="8229600" cy="5119710"/>
          </a:xfrm>
          <a:ln/>
        </p:spPr>
        <p:txBody>
          <a:bodyPr/>
          <a:lstStyle/>
          <a:p>
            <a:r>
              <a:rPr lang="es-ES" dirty="0" smtClean="0"/>
              <a:t>Historia</a:t>
            </a:r>
          </a:p>
          <a:p>
            <a:pPr lvl="1"/>
            <a:r>
              <a:rPr lang="es-ES" dirty="0" smtClean="0"/>
              <a:t>El jugador tendrá que rescatar a todas las princesas.</a:t>
            </a:r>
          </a:p>
          <a:p>
            <a:r>
              <a:rPr lang="es-ES" dirty="0" smtClean="0"/>
              <a:t>Batalla (</a:t>
            </a:r>
            <a:r>
              <a:rPr lang="es-ES" dirty="0" err="1" smtClean="0"/>
              <a:t>desbloqueable</a:t>
            </a:r>
            <a:r>
              <a:rPr lang="es-ES" dirty="0" smtClean="0"/>
              <a:t>)</a:t>
            </a:r>
          </a:p>
          <a:p>
            <a:pPr lvl="1"/>
            <a:r>
              <a:rPr lang="es-ES" dirty="0" smtClean="0"/>
              <a:t>El jugador luchará contra la máquina, utilizando al personaje  que escoja.</a:t>
            </a:r>
          </a:p>
          <a:p>
            <a:r>
              <a:rPr lang="es-ES" dirty="0" smtClean="0"/>
              <a:t>Arena (</a:t>
            </a:r>
            <a:r>
              <a:rPr lang="es-ES" dirty="0" err="1" smtClean="0"/>
              <a:t>desbloqueable</a:t>
            </a:r>
            <a:r>
              <a:rPr lang="es-ES" dirty="0" smtClean="0"/>
              <a:t>)</a:t>
            </a:r>
          </a:p>
          <a:p>
            <a:pPr lvl="1"/>
            <a:r>
              <a:rPr lang="es-ES" dirty="0" smtClean="0"/>
              <a:t>El jugador batallará contra grupos de enemigos en un escenario cerrado hasta que muera (o termine todas las rondas).</a:t>
            </a:r>
          </a:p>
          <a:p>
            <a:pPr marL="234950" indent="-234950">
              <a:buNone/>
            </a:pPr>
            <a:endParaRPr lang="en-US" dirty="0"/>
          </a:p>
        </p:txBody>
      </p:sp>
      <p:sp>
        <p:nvSpPr>
          <p:cNvPr id="10242" name="Rectangle 2"/>
          <p:cNvSpPr>
            <a:spLocks noGrp="1" noChangeArrowheads="1"/>
          </p:cNvSpPr>
          <p:nvPr>
            <p:ph type="title"/>
          </p:nvPr>
        </p:nvSpPr>
        <p:spPr>
          <a:ln/>
        </p:spPr>
        <p:txBody>
          <a:bodyPr/>
          <a:lstStyle/>
          <a:p>
            <a:r>
              <a:rPr lang="en-US" dirty="0" err="1"/>
              <a:t>Modos</a:t>
            </a:r>
            <a:r>
              <a:rPr lang="en-US" dirty="0"/>
              <a:t> de </a:t>
            </a:r>
            <a:r>
              <a:rPr lang="en-US" dirty="0" err="1"/>
              <a:t>juego</a:t>
            </a:r>
            <a:endParaRPr lang="en-U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31</a:t>
            </a:fld>
            <a:endParaRPr lang="en-US"/>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en-US" dirty="0" err="1" smtClean="0"/>
              <a:t>Interfície</a:t>
            </a:r>
            <a:r>
              <a:rPr lang="en-US" dirty="0" smtClean="0"/>
              <a:t> de </a:t>
            </a:r>
            <a:r>
              <a:rPr lang="en-US" dirty="0" err="1" smtClean="0"/>
              <a:t>usuario</a:t>
            </a:r>
            <a:endParaRPr lang="ca-ES" dirty="0"/>
          </a:p>
        </p:txBody>
      </p:sp>
      <p:sp>
        <p:nvSpPr>
          <p:cNvPr id="3" name="Contenidor de contingut 2"/>
          <p:cNvSpPr>
            <a:spLocks noGrp="1"/>
          </p:cNvSpPr>
          <p:nvPr>
            <p:ph idx="1"/>
          </p:nvPr>
        </p:nvSpPr>
        <p:spPr/>
        <p:txBody>
          <a:bodyPr/>
          <a:lstStyle/>
          <a:p>
            <a:r>
              <a:rPr lang="en-US" dirty="0" err="1" smtClean="0"/>
              <a:t>Menús</a:t>
            </a:r>
            <a:r>
              <a:rPr lang="en-US" dirty="0" smtClean="0"/>
              <a:t>:</a:t>
            </a:r>
          </a:p>
          <a:p>
            <a:pPr lvl="1"/>
            <a:r>
              <a:rPr lang="en-US" dirty="0" smtClean="0"/>
              <a:t>Single Player.</a:t>
            </a:r>
          </a:p>
          <a:p>
            <a:pPr lvl="1"/>
            <a:r>
              <a:rPr lang="en-US" dirty="0" smtClean="0"/>
              <a:t>Multiplayer.</a:t>
            </a:r>
          </a:p>
          <a:p>
            <a:pPr lvl="1"/>
            <a:r>
              <a:rPr lang="en-US" dirty="0" err="1" smtClean="0"/>
              <a:t>Modo</a:t>
            </a:r>
            <a:r>
              <a:rPr lang="en-US" dirty="0" smtClean="0"/>
              <a:t> </a:t>
            </a:r>
            <a:r>
              <a:rPr lang="en-US" dirty="0" err="1" smtClean="0"/>
              <a:t>Batalla</a:t>
            </a:r>
            <a:r>
              <a:rPr lang="en-US" dirty="0" smtClean="0"/>
              <a:t> (</a:t>
            </a:r>
            <a:r>
              <a:rPr lang="en-US" dirty="0" err="1" smtClean="0"/>
              <a:t>desbloqueable</a:t>
            </a:r>
            <a:r>
              <a:rPr lang="en-US" dirty="0" smtClean="0"/>
              <a:t>).</a:t>
            </a:r>
          </a:p>
          <a:p>
            <a:pPr lvl="1"/>
            <a:r>
              <a:rPr lang="en-US" dirty="0" smtClean="0"/>
              <a:t>Arena (</a:t>
            </a:r>
            <a:r>
              <a:rPr lang="en-US" dirty="0" err="1" smtClean="0"/>
              <a:t>desbloqueable</a:t>
            </a:r>
            <a:r>
              <a:rPr lang="en-US" dirty="0" smtClean="0"/>
              <a:t>).</a:t>
            </a:r>
          </a:p>
          <a:p>
            <a:pPr lvl="1"/>
            <a:r>
              <a:rPr lang="en-US" dirty="0" err="1" smtClean="0"/>
              <a:t>Opciones</a:t>
            </a:r>
            <a:r>
              <a:rPr lang="en-US" dirty="0" smtClean="0"/>
              <a:t>.</a:t>
            </a:r>
          </a:p>
        </p:txBody>
      </p:sp>
      <p:sp>
        <p:nvSpPr>
          <p:cNvPr id="4" name="Contenidor de número de diapositiva 3"/>
          <p:cNvSpPr>
            <a:spLocks noGrp="1"/>
          </p:cNvSpPr>
          <p:nvPr>
            <p:ph type="sldNum" sz="quarter" idx="10"/>
          </p:nvPr>
        </p:nvSpPr>
        <p:spPr/>
        <p:txBody>
          <a:bodyPr/>
          <a:lstStyle/>
          <a:p>
            <a:fld id="{C072798D-0A1F-4C9E-B9DB-1DC5992059D3}" type="slidenum">
              <a:rPr lang="en-US" smtClean="0"/>
              <a:pPr/>
              <a:t>32</a:t>
            </a:fld>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body" idx="1"/>
          </p:nvPr>
        </p:nvSpPr>
        <p:spPr>
          <a:ln/>
        </p:spPr>
        <p:txBody>
          <a:bodyPr/>
          <a:lstStyle/>
          <a:p>
            <a:pPr marL="234950" indent="-234950"/>
            <a:r>
              <a:rPr lang="en-US" dirty="0" err="1"/>
              <a:t>Dependiendo</a:t>
            </a:r>
            <a:r>
              <a:rPr lang="en-US" dirty="0"/>
              <a:t> de </a:t>
            </a:r>
            <a:r>
              <a:rPr lang="en-US" dirty="0" err="1"/>
              <a:t>cuántos</a:t>
            </a:r>
            <a:r>
              <a:rPr lang="en-US" dirty="0"/>
              <a:t> </a:t>
            </a:r>
            <a:r>
              <a:rPr lang="en-US" dirty="0" err="1"/>
              <a:t>jugadores</a:t>
            </a:r>
            <a:r>
              <a:rPr lang="en-US" dirty="0"/>
              <a:t> </a:t>
            </a:r>
            <a:r>
              <a:rPr lang="en-US" dirty="0" err="1"/>
              <a:t>haya</a:t>
            </a:r>
            <a:r>
              <a:rPr lang="en-US" dirty="0"/>
              <a:t>, </a:t>
            </a:r>
            <a:r>
              <a:rPr lang="en-US" dirty="0" err="1"/>
              <a:t>habrá</a:t>
            </a:r>
            <a:r>
              <a:rPr lang="en-US" dirty="0"/>
              <a:t> de 1 a 4 </a:t>
            </a:r>
            <a:r>
              <a:rPr lang="en-US" dirty="0" err="1"/>
              <a:t>interfícies</a:t>
            </a:r>
            <a:r>
              <a:rPr lang="en-US" dirty="0"/>
              <a:t>. </a:t>
            </a:r>
            <a:r>
              <a:rPr lang="en-US" dirty="0" err="1"/>
              <a:t>Cada</a:t>
            </a:r>
            <a:r>
              <a:rPr lang="en-US" dirty="0"/>
              <a:t> </a:t>
            </a:r>
            <a:r>
              <a:rPr lang="en-US" dirty="0" err="1"/>
              <a:t>interfície</a:t>
            </a:r>
            <a:r>
              <a:rPr lang="en-US" dirty="0"/>
              <a:t> se </a:t>
            </a:r>
            <a:r>
              <a:rPr lang="en-US" dirty="0" err="1"/>
              <a:t>compondrá</a:t>
            </a:r>
            <a:r>
              <a:rPr lang="en-US" dirty="0"/>
              <a:t> de:</a:t>
            </a:r>
          </a:p>
          <a:p>
            <a:pPr lvl="1"/>
            <a:r>
              <a:rPr lang="en-US" dirty="0" err="1"/>
              <a:t>Barra</a:t>
            </a:r>
            <a:r>
              <a:rPr lang="en-US" dirty="0"/>
              <a:t> de </a:t>
            </a:r>
            <a:r>
              <a:rPr lang="en-US" dirty="0" smtClean="0"/>
              <a:t>“</a:t>
            </a:r>
            <a:r>
              <a:rPr lang="en-US" dirty="0" err="1" smtClean="0"/>
              <a:t>vida</a:t>
            </a:r>
            <a:r>
              <a:rPr lang="en-US" dirty="0" smtClean="0"/>
              <a:t>”: </a:t>
            </a:r>
            <a:r>
              <a:rPr lang="en-US" dirty="0" err="1" smtClean="0"/>
              <a:t>indica</a:t>
            </a:r>
            <a:r>
              <a:rPr lang="en-US" dirty="0" smtClean="0"/>
              <a:t> la comida y </a:t>
            </a:r>
            <a:r>
              <a:rPr lang="en-US" dirty="0" err="1" smtClean="0"/>
              <a:t>cerveza</a:t>
            </a:r>
            <a:r>
              <a:rPr lang="en-US" dirty="0" smtClean="0"/>
              <a:t> </a:t>
            </a:r>
            <a:r>
              <a:rPr lang="en-US" dirty="0" err="1" smtClean="0"/>
              <a:t>que</a:t>
            </a:r>
            <a:r>
              <a:rPr lang="en-US" dirty="0" smtClean="0"/>
              <a:t> le </a:t>
            </a:r>
            <a:r>
              <a:rPr lang="en-US" dirty="0" err="1" smtClean="0"/>
              <a:t>queda</a:t>
            </a:r>
            <a:r>
              <a:rPr lang="en-US" dirty="0" smtClean="0"/>
              <a:t> al </a:t>
            </a:r>
            <a:r>
              <a:rPr lang="en-US" dirty="0" err="1" smtClean="0"/>
              <a:t>jugador</a:t>
            </a:r>
            <a:r>
              <a:rPr lang="en-US" dirty="0" smtClean="0"/>
              <a:t>.</a:t>
            </a:r>
            <a:endParaRPr lang="en-US" dirty="0"/>
          </a:p>
          <a:p>
            <a:pPr lvl="1"/>
            <a:r>
              <a:rPr lang="en-US" dirty="0" err="1"/>
              <a:t>Barra</a:t>
            </a:r>
            <a:r>
              <a:rPr lang="en-US" dirty="0"/>
              <a:t> especial: </a:t>
            </a:r>
            <a:r>
              <a:rPr lang="en-US" dirty="0" err="1"/>
              <a:t>realizar</a:t>
            </a:r>
            <a:r>
              <a:rPr lang="en-US" dirty="0"/>
              <a:t> </a:t>
            </a:r>
            <a:r>
              <a:rPr lang="en-US" dirty="0" err="1"/>
              <a:t>acciones</a:t>
            </a:r>
            <a:r>
              <a:rPr lang="en-US" dirty="0"/>
              <a:t> </a:t>
            </a:r>
            <a:r>
              <a:rPr lang="en-US" dirty="0" err="1"/>
              <a:t>especiales</a:t>
            </a:r>
            <a:r>
              <a:rPr lang="en-US" dirty="0"/>
              <a:t>.</a:t>
            </a:r>
          </a:p>
          <a:p>
            <a:pPr lvl="1"/>
            <a:r>
              <a:rPr lang="en-US" dirty="0" err="1"/>
              <a:t>Contador</a:t>
            </a:r>
            <a:r>
              <a:rPr lang="en-US" dirty="0"/>
              <a:t> de </a:t>
            </a:r>
            <a:r>
              <a:rPr lang="en-US" dirty="0" err="1"/>
              <a:t>puntos</a:t>
            </a:r>
            <a:r>
              <a:rPr lang="en-US" dirty="0"/>
              <a:t>: </a:t>
            </a:r>
            <a:r>
              <a:rPr lang="en-US" dirty="0" err="1"/>
              <a:t>dependiendo</a:t>
            </a:r>
            <a:r>
              <a:rPr lang="en-US" dirty="0"/>
              <a:t> de </a:t>
            </a:r>
            <a:r>
              <a:rPr lang="en-US" dirty="0" err="1"/>
              <a:t>las</a:t>
            </a:r>
            <a:r>
              <a:rPr lang="en-US" dirty="0"/>
              <a:t> </a:t>
            </a:r>
            <a:r>
              <a:rPr lang="en-US" dirty="0" err="1"/>
              <a:t>acciones</a:t>
            </a:r>
            <a:r>
              <a:rPr lang="en-US" dirty="0"/>
              <a:t> del </a:t>
            </a:r>
            <a:r>
              <a:rPr lang="en-US" dirty="0" err="1" smtClean="0"/>
              <a:t>jugador</a:t>
            </a:r>
            <a:r>
              <a:rPr lang="en-US" dirty="0" smtClean="0"/>
              <a:t> se </a:t>
            </a:r>
            <a:r>
              <a:rPr lang="en-US" dirty="0" err="1" smtClean="0"/>
              <a:t>va</a:t>
            </a:r>
            <a:r>
              <a:rPr lang="en-US" dirty="0" smtClean="0"/>
              <a:t> </a:t>
            </a:r>
            <a:r>
              <a:rPr lang="en-US" dirty="0" err="1" smtClean="0"/>
              <a:t>sumando</a:t>
            </a:r>
            <a:r>
              <a:rPr lang="en-US" dirty="0" smtClean="0"/>
              <a:t> </a:t>
            </a:r>
            <a:r>
              <a:rPr lang="en-US" dirty="0" err="1" smtClean="0"/>
              <a:t>una</a:t>
            </a:r>
            <a:r>
              <a:rPr lang="en-US" dirty="0" smtClean="0"/>
              <a:t> </a:t>
            </a:r>
            <a:r>
              <a:rPr lang="en-US" dirty="0" err="1"/>
              <a:t>cantidad</a:t>
            </a:r>
            <a:r>
              <a:rPr lang="en-US" dirty="0"/>
              <a:t> de </a:t>
            </a:r>
            <a:r>
              <a:rPr lang="en-US" dirty="0" err="1"/>
              <a:t>puntos</a:t>
            </a:r>
            <a:r>
              <a:rPr lang="en-US" dirty="0" smtClean="0"/>
              <a:t>.</a:t>
            </a:r>
          </a:p>
        </p:txBody>
      </p:sp>
      <p:sp>
        <p:nvSpPr>
          <p:cNvPr id="11266" name="Rectangle 2"/>
          <p:cNvSpPr>
            <a:spLocks noGrp="1" noChangeArrowheads="1"/>
          </p:cNvSpPr>
          <p:nvPr>
            <p:ph type="title"/>
          </p:nvPr>
        </p:nvSpPr>
        <p:spPr>
          <a:ln/>
        </p:spPr>
        <p:txBody>
          <a:bodyPr/>
          <a:lstStyle/>
          <a:p>
            <a:r>
              <a:rPr lang="en-US" dirty="0" err="1"/>
              <a:t>Interfície</a:t>
            </a:r>
            <a:r>
              <a:rPr lang="en-US" dirty="0"/>
              <a:t> de </a:t>
            </a:r>
            <a:r>
              <a:rPr lang="en-US" dirty="0" err="1"/>
              <a:t>usuario</a:t>
            </a:r>
            <a:endParaRPr lang="en-U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33</a:t>
            </a:fld>
            <a:endParaRPr lang="en-US"/>
          </a:p>
        </p:txBody>
      </p:sp>
      <p:pic>
        <p:nvPicPr>
          <p:cNvPr id="5" name="4 Imagen" descr="UI.png"/>
          <p:cNvPicPr>
            <a:picLocks noChangeAspect="1"/>
          </p:cNvPicPr>
          <p:nvPr/>
        </p:nvPicPr>
        <p:blipFill>
          <a:blip r:embed="rId2" cstate="print"/>
          <a:stretch>
            <a:fillRect/>
          </a:stretch>
        </p:blipFill>
        <p:spPr>
          <a:xfrm>
            <a:off x="2857488" y="4500570"/>
            <a:ext cx="3286641" cy="1854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fld id="{3E29464A-516C-463E-822E-7612CF73F171}" type="slidenum">
              <a:rPr lang="en-US"/>
              <a:pPr/>
              <a:t>34</a:t>
            </a:fld>
            <a:endParaRPr lang="en-US"/>
          </a:p>
        </p:txBody>
      </p:sp>
      <p:sp>
        <p:nvSpPr>
          <p:cNvPr id="14337" name="Rectangle 1"/>
          <p:cNvSpPr>
            <a:spLocks noGrp="1" noChangeArrowheads="1"/>
          </p:cNvSpPr>
          <p:nvPr>
            <p:ph type="title"/>
          </p:nvPr>
        </p:nvSpPr>
        <p:spPr>
          <a:ln/>
        </p:spPr>
        <p:txBody>
          <a:bodyPr/>
          <a:lstStyle/>
          <a:p>
            <a:r>
              <a:rPr lang="en-US"/>
              <a:t>Ítems</a:t>
            </a:r>
          </a:p>
        </p:txBody>
      </p:sp>
      <p:sp>
        <p:nvSpPr>
          <p:cNvPr id="14338" name="Rectangle 2"/>
          <p:cNvSpPr>
            <a:spLocks noGrp="1" noChangeArrowheads="1"/>
          </p:cNvSpPr>
          <p:nvPr>
            <p:ph type="body" idx="1"/>
          </p:nvPr>
        </p:nvSpPr>
        <p:spPr>
          <a:ln/>
        </p:spPr>
        <p:txBody>
          <a:bodyPr/>
          <a:lstStyle/>
          <a:p>
            <a:r>
              <a:rPr lang="en-US" dirty="0" err="1"/>
              <a:t>Ítems</a:t>
            </a:r>
            <a:r>
              <a:rPr lang="en-US" dirty="0"/>
              <a:t> de </a:t>
            </a:r>
            <a:r>
              <a:rPr lang="en-US" dirty="0" err="1"/>
              <a:t>vida</a:t>
            </a:r>
            <a:r>
              <a:rPr lang="en-US" dirty="0"/>
              <a:t>:</a:t>
            </a:r>
          </a:p>
          <a:p>
            <a:pPr marL="601663" lvl="1"/>
            <a:r>
              <a:rPr lang="en-US" dirty="0" err="1"/>
              <a:t>Incrementan</a:t>
            </a:r>
            <a:r>
              <a:rPr lang="en-US" dirty="0"/>
              <a:t>, en mayor o </a:t>
            </a:r>
            <a:r>
              <a:rPr lang="en-US" dirty="0" err="1"/>
              <a:t>menor</a:t>
            </a:r>
            <a:r>
              <a:rPr lang="en-US" dirty="0"/>
              <a:t> </a:t>
            </a:r>
            <a:r>
              <a:rPr lang="en-US" dirty="0" err="1"/>
              <a:t>medida</a:t>
            </a:r>
            <a:r>
              <a:rPr lang="en-US" dirty="0"/>
              <a:t>, la </a:t>
            </a:r>
            <a:r>
              <a:rPr lang="en-US" dirty="0" err="1"/>
              <a:t>salud</a:t>
            </a:r>
            <a:r>
              <a:rPr lang="en-US" dirty="0"/>
              <a:t> de los </a:t>
            </a:r>
            <a:r>
              <a:rPr lang="en-US" dirty="0" err="1"/>
              <a:t>personajes</a:t>
            </a:r>
            <a:r>
              <a:rPr lang="en-US" dirty="0"/>
              <a:t> </a:t>
            </a:r>
            <a:r>
              <a:rPr lang="en-US" dirty="0" err="1"/>
              <a:t>principales</a:t>
            </a:r>
            <a:r>
              <a:rPr lang="en-US" dirty="0"/>
              <a:t>.</a:t>
            </a:r>
          </a:p>
          <a:p>
            <a:r>
              <a:rPr lang="en-US" dirty="0" err="1"/>
              <a:t>Ítems</a:t>
            </a:r>
            <a:r>
              <a:rPr lang="en-US" dirty="0"/>
              <a:t> </a:t>
            </a:r>
            <a:r>
              <a:rPr lang="en-US" dirty="0" err="1"/>
              <a:t>especiales</a:t>
            </a:r>
            <a:r>
              <a:rPr lang="en-US" dirty="0"/>
              <a:t>:</a:t>
            </a:r>
          </a:p>
          <a:p>
            <a:pPr marL="601663" lvl="1"/>
            <a:r>
              <a:rPr lang="en-US" dirty="0" err="1"/>
              <a:t>Incrementan</a:t>
            </a:r>
            <a:r>
              <a:rPr lang="en-US" dirty="0"/>
              <a:t>, en mayor o </a:t>
            </a:r>
            <a:r>
              <a:rPr lang="en-US" dirty="0" err="1"/>
              <a:t>menor</a:t>
            </a:r>
            <a:r>
              <a:rPr lang="en-US" dirty="0"/>
              <a:t> </a:t>
            </a:r>
            <a:r>
              <a:rPr lang="en-US" dirty="0" err="1"/>
              <a:t>medida</a:t>
            </a:r>
            <a:r>
              <a:rPr lang="en-US" dirty="0"/>
              <a:t>, el Power-Up de los </a:t>
            </a:r>
            <a:r>
              <a:rPr lang="en-US" dirty="0" err="1"/>
              <a:t>personajes</a:t>
            </a:r>
            <a:r>
              <a:rPr lang="en-US" dirty="0"/>
              <a:t> </a:t>
            </a:r>
            <a:r>
              <a:rPr lang="en-US" dirty="0" err="1"/>
              <a:t>principales</a:t>
            </a:r>
            <a:r>
              <a:rPr lang="en-US" dirty="0"/>
              <a:t>.</a:t>
            </a:r>
          </a:p>
          <a:p>
            <a:r>
              <a:rPr lang="en-US" dirty="0" err="1"/>
              <a:t>Ítems</a:t>
            </a:r>
            <a:r>
              <a:rPr lang="en-US" dirty="0"/>
              <a:t> de </a:t>
            </a:r>
            <a:r>
              <a:rPr lang="en-US" dirty="0" err="1"/>
              <a:t>puntuación</a:t>
            </a:r>
            <a:r>
              <a:rPr lang="en-US" dirty="0"/>
              <a:t>:</a:t>
            </a:r>
          </a:p>
          <a:p>
            <a:pPr marL="601663" lvl="1"/>
            <a:r>
              <a:rPr lang="en-US" dirty="0" err="1"/>
              <a:t>Incrementan</a:t>
            </a:r>
            <a:r>
              <a:rPr lang="en-US" dirty="0"/>
              <a:t> el </a:t>
            </a:r>
            <a:r>
              <a:rPr lang="en-US" dirty="0" err="1"/>
              <a:t>contador</a:t>
            </a:r>
            <a:r>
              <a:rPr lang="en-US" dirty="0"/>
              <a:t> de </a:t>
            </a:r>
            <a:r>
              <a:rPr lang="en-US" dirty="0" err="1"/>
              <a:t>puntuación</a:t>
            </a:r>
            <a:r>
              <a:rPr lang="en-US" dirty="0"/>
              <a:t> de los </a:t>
            </a:r>
            <a:r>
              <a:rPr lang="en-US" dirty="0" err="1"/>
              <a:t>personajes</a:t>
            </a:r>
            <a:r>
              <a:rPr lang="en-US" dirty="0"/>
              <a:t> </a:t>
            </a:r>
            <a:r>
              <a:rPr lang="en-US" dirty="0" err="1"/>
              <a:t>principales</a:t>
            </a:r>
            <a:r>
              <a:rPr lang="en-US" dirty="0"/>
              <a:t>.</a:t>
            </a:r>
          </a:p>
          <a:p>
            <a:r>
              <a:rPr lang="en-US" dirty="0" err="1"/>
              <a:t>Ítems</a:t>
            </a:r>
            <a:r>
              <a:rPr lang="en-US" dirty="0"/>
              <a:t> de </a:t>
            </a:r>
            <a:r>
              <a:rPr lang="en-US" dirty="0" err="1"/>
              <a:t>decoración</a:t>
            </a:r>
            <a:r>
              <a:rPr lang="en-US" dirty="0"/>
              <a:t>:</a:t>
            </a:r>
          </a:p>
          <a:p>
            <a:pPr marL="601663" lvl="1"/>
            <a:r>
              <a:rPr lang="en-US" dirty="0" err="1"/>
              <a:t>Elementos</a:t>
            </a:r>
            <a:r>
              <a:rPr lang="en-US" dirty="0"/>
              <a:t> del </a:t>
            </a:r>
            <a:r>
              <a:rPr lang="en-US" dirty="0" err="1" smtClean="0"/>
              <a:t>escenario</a:t>
            </a:r>
            <a:r>
              <a:rPr lang="en-US" dirty="0" smtClean="0"/>
              <a:t>.</a:t>
            </a:r>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Marcador de número de diapositiva"/>
          <p:cNvSpPr>
            <a:spLocks noGrp="1"/>
          </p:cNvSpPr>
          <p:nvPr>
            <p:ph type="sldNum" sz="quarter" idx="10"/>
          </p:nvPr>
        </p:nvSpPr>
        <p:spPr/>
        <p:txBody>
          <a:bodyPr/>
          <a:lstStyle/>
          <a:p>
            <a:fld id="{0F5481F7-4DF9-4D95-AACA-51A3C7E169DD}" type="slidenum">
              <a:rPr lang="en-US"/>
              <a:pPr/>
              <a:t>35</a:t>
            </a:fld>
            <a:endParaRPr lang="en-US"/>
          </a:p>
        </p:txBody>
      </p:sp>
      <p:sp>
        <p:nvSpPr>
          <p:cNvPr id="15361" name="Rectangle 1"/>
          <p:cNvSpPr>
            <a:spLocks noGrp="1" noChangeArrowheads="1"/>
          </p:cNvSpPr>
          <p:nvPr>
            <p:ph type="title"/>
          </p:nvPr>
        </p:nvSpPr>
        <p:spPr>
          <a:ln/>
        </p:spPr>
        <p:txBody>
          <a:bodyPr/>
          <a:lstStyle/>
          <a:p>
            <a:r>
              <a:rPr lang="en-US" dirty="0" err="1"/>
              <a:t>Ítems</a:t>
            </a:r>
            <a:r>
              <a:rPr lang="en-US" dirty="0"/>
              <a:t>: </a:t>
            </a:r>
            <a:r>
              <a:rPr lang="en-US" dirty="0" err="1"/>
              <a:t>Ítems</a:t>
            </a:r>
            <a:r>
              <a:rPr lang="en-US" dirty="0"/>
              <a:t> de </a:t>
            </a:r>
            <a:r>
              <a:rPr lang="en-US" dirty="0" err="1"/>
              <a:t>vida</a:t>
            </a:r>
            <a:endParaRPr lang="en-US" dirty="0"/>
          </a:p>
        </p:txBody>
      </p:sp>
      <p:sp>
        <p:nvSpPr>
          <p:cNvPr id="15362" name="Rectangle 2"/>
          <p:cNvSpPr>
            <a:spLocks noGrp="1" noChangeArrowheads="1"/>
          </p:cNvSpPr>
          <p:nvPr>
            <p:ph type="body" idx="1"/>
          </p:nvPr>
        </p:nvSpPr>
        <p:spPr>
          <a:xfrm>
            <a:off x="457200" y="1524000"/>
            <a:ext cx="8258204" cy="4833958"/>
          </a:xfrm>
          <a:ln/>
        </p:spPr>
        <p:txBody>
          <a:bodyPr/>
          <a:lstStyle/>
          <a:p>
            <a:r>
              <a:rPr lang="en-US" b="1" i="1" dirty="0" err="1"/>
              <a:t>Cuerno</a:t>
            </a:r>
            <a:r>
              <a:rPr lang="en-US" b="1" i="1" dirty="0"/>
              <a:t> de </a:t>
            </a:r>
            <a:r>
              <a:rPr lang="en-US" b="1" i="1" dirty="0" err="1"/>
              <a:t>cerveza</a:t>
            </a:r>
            <a:r>
              <a:rPr lang="en-US" dirty="0"/>
              <a:t>: </a:t>
            </a:r>
            <a:r>
              <a:rPr lang="en-US" dirty="0" err="1"/>
              <a:t>cono</a:t>
            </a:r>
            <a:r>
              <a:rPr lang="en-US" dirty="0"/>
              <a:t> </a:t>
            </a:r>
            <a:r>
              <a:rPr lang="en-US" dirty="0" err="1"/>
              <a:t>curvo</a:t>
            </a:r>
            <a:r>
              <a:rPr lang="en-US" dirty="0"/>
              <a:t> de </a:t>
            </a:r>
            <a:endParaRPr lang="en-US" dirty="0" smtClean="0"/>
          </a:p>
          <a:p>
            <a:pPr>
              <a:buNone/>
            </a:pPr>
            <a:r>
              <a:rPr lang="en-US" dirty="0" smtClean="0"/>
              <a:t>	</a:t>
            </a:r>
            <a:r>
              <a:rPr lang="en-US" dirty="0" err="1" smtClean="0"/>
              <a:t>bronce</a:t>
            </a:r>
            <a:r>
              <a:rPr lang="en-US" dirty="0" smtClean="0"/>
              <a:t> </a:t>
            </a:r>
            <a:r>
              <a:rPr lang="en-US" dirty="0" err="1"/>
              <a:t>forjado</a:t>
            </a:r>
            <a:r>
              <a:rPr lang="en-US" dirty="0"/>
              <a:t> con </a:t>
            </a:r>
            <a:r>
              <a:rPr lang="en-US" dirty="0" err="1"/>
              <a:t>hierro</a:t>
            </a:r>
            <a:r>
              <a:rPr lang="en-US" dirty="0"/>
              <a:t> </a:t>
            </a:r>
            <a:r>
              <a:rPr lang="en-US" dirty="0" err="1"/>
              <a:t>que</a:t>
            </a:r>
            <a:r>
              <a:rPr lang="en-US" dirty="0"/>
              <a:t> </a:t>
            </a:r>
            <a:r>
              <a:rPr lang="en-US" dirty="0" err="1"/>
              <a:t>esta</a:t>
            </a:r>
            <a:r>
              <a:rPr lang="en-US" dirty="0"/>
              <a:t> </a:t>
            </a:r>
            <a:endParaRPr lang="en-US" dirty="0" smtClean="0"/>
          </a:p>
          <a:p>
            <a:pPr>
              <a:buNone/>
            </a:pPr>
            <a:r>
              <a:rPr lang="en-US" dirty="0" smtClean="0"/>
              <a:t>	</a:t>
            </a:r>
            <a:r>
              <a:rPr lang="en-US" dirty="0" err="1" smtClean="0"/>
              <a:t>repleto</a:t>
            </a:r>
            <a:r>
              <a:rPr lang="en-US" dirty="0" smtClean="0"/>
              <a:t> </a:t>
            </a:r>
            <a:r>
              <a:rPr lang="en-US" dirty="0"/>
              <a:t>de </a:t>
            </a:r>
            <a:r>
              <a:rPr lang="en-US" dirty="0" err="1"/>
              <a:t>cerveza</a:t>
            </a:r>
            <a:r>
              <a:rPr lang="en-US" dirty="0"/>
              <a:t> y espuma</a:t>
            </a:r>
            <a:r>
              <a:rPr lang="en-US" dirty="0" smtClean="0"/>
              <a:t>.</a:t>
            </a:r>
          </a:p>
          <a:p>
            <a:r>
              <a:rPr lang="en-US" i="1" dirty="0" smtClean="0">
                <a:solidFill>
                  <a:srgbClr val="FFFFFF"/>
                </a:solidFill>
                <a:ea typeface="Lucida Grande" charset="0"/>
                <a:cs typeface="Lucida Grande" charset="0"/>
                <a:sym typeface="Lucida Grande" charset="0"/>
              </a:rPr>
              <a:t>¿</a:t>
            </a:r>
            <a:r>
              <a:rPr lang="en-US" i="1" dirty="0" err="1" smtClean="0">
                <a:solidFill>
                  <a:srgbClr val="FFFFFF"/>
                </a:solidFill>
                <a:ea typeface="Lucida Grande" charset="0"/>
                <a:cs typeface="Lucida Grande" charset="0"/>
                <a:sym typeface="Lucida Grande" charset="0"/>
              </a:rPr>
              <a:t>Dónde</a:t>
            </a:r>
            <a:r>
              <a:rPr lang="en-US" i="1" dirty="0" smtClean="0">
                <a:solidFill>
                  <a:srgbClr val="FFFFFF"/>
                </a:solidFill>
                <a:ea typeface="Lucida Grande" charset="0"/>
                <a:cs typeface="Lucida Grande" charset="0"/>
                <a:sym typeface="Lucida Grande" charset="0"/>
              </a:rPr>
              <a:t> se </a:t>
            </a:r>
            <a:r>
              <a:rPr lang="en-US" i="1" dirty="0" err="1" smtClean="0">
                <a:solidFill>
                  <a:srgbClr val="FFFFFF"/>
                </a:solidFill>
                <a:ea typeface="Lucida Grande" charset="0"/>
                <a:cs typeface="Lucida Grande" charset="0"/>
                <a:sym typeface="Lucida Grande" charset="0"/>
              </a:rPr>
              <a:t>encuentra</a:t>
            </a:r>
            <a:r>
              <a:rPr lang="en-US" i="1" dirty="0" smtClean="0">
                <a:solidFill>
                  <a:srgbClr val="FFFFFF"/>
                </a:solidFill>
                <a:ea typeface="Lucida Grande" charset="0"/>
                <a:cs typeface="Lucida Grande" charset="0"/>
                <a:sym typeface="Lucida Grande" charset="0"/>
              </a:rPr>
              <a:t>? </a:t>
            </a:r>
          </a:p>
          <a:p>
            <a:pPr lvl="1"/>
            <a:r>
              <a:rPr lang="en-US" dirty="0" err="1" smtClean="0">
                <a:solidFill>
                  <a:srgbClr val="FFFFFF"/>
                </a:solidFill>
                <a:ea typeface="Lucida Grande" charset="0"/>
                <a:cs typeface="Lucida Grande" charset="0"/>
                <a:sym typeface="Lucida Grande" charset="0"/>
              </a:rPr>
              <a:t>Puede</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encontrarse</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por</a:t>
            </a:r>
            <a:r>
              <a:rPr lang="en-US" dirty="0" smtClean="0">
                <a:solidFill>
                  <a:srgbClr val="FFFFFF"/>
                </a:solidFill>
                <a:ea typeface="Lucida Grande" charset="0"/>
                <a:cs typeface="Lucida Grande" charset="0"/>
                <a:sym typeface="Lucida Grande" charset="0"/>
              </a:rPr>
              <a:t> el </a:t>
            </a:r>
            <a:r>
              <a:rPr lang="en-US" dirty="0" err="1" smtClean="0">
                <a:solidFill>
                  <a:srgbClr val="FFFFFF"/>
                </a:solidFill>
                <a:ea typeface="Lucida Grande" charset="0"/>
                <a:cs typeface="Lucida Grande" charset="0"/>
                <a:sym typeface="Lucida Grande" charset="0"/>
              </a:rPr>
              <a:t>camino</a:t>
            </a:r>
            <a:r>
              <a:rPr lang="en-US" dirty="0" smtClean="0">
                <a:solidFill>
                  <a:srgbClr val="FFFFFF"/>
                </a:solidFill>
                <a:ea typeface="Lucida Grande" charset="0"/>
                <a:cs typeface="Lucida Grande" charset="0"/>
                <a:sym typeface="Lucida Grande" charset="0"/>
              </a:rPr>
              <a:t>, en </a:t>
            </a:r>
            <a:r>
              <a:rPr lang="en-US" dirty="0" err="1" smtClean="0">
                <a:solidFill>
                  <a:srgbClr val="FFFFFF"/>
                </a:solidFill>
                <a:ea typeface="Lucida Grande" charset="0"/>
                <a:cs typeface="Lucida Grande" charset="0"/>
                <a:sym typeface="Lucida Grande" charset="0"/>
              </a:rPr>
              <a:t>todos</a:t>
            </a:r>
            <a:r>
              <a:rPr lang="en-US" dirty="0" smtClean="0">
                <a:solidFill>
                  <a:srgbClr val="FFFFFF"/>
                </a:solidFill>
                <a:ea typeface="Lucida Grande" charset="0"/>
                <a:cs typeface="Lucida Grande" charset="0"/>
                <a:sym typeface="Lucida Grande" charset="0"/>
              </a:rPr>
              <a:t> los </a:t>
            </a:r>
            <a:r>
              <a:rPr lang="en-US" dirty="0" err="1" smtClean="0">
                <a:solidFill>
                  <a:srgbClr val="FFFFFF"/>
                </a:solidFill>
                <a:ea typeface="Lucida Grande" charset="0"/>
                <a:cs typeface="Lucida Grande" charset="0"/>
                <a:sym typeface="Lucida Grande" charset="0"/>
              </a:rPr>
              <a:t>niveles</a:t>
            </a:r>
            <a:r>
              <a:rPr lang="en-US" dirty="0" smtClean="0">
                <a:solidFill>
                  <a:srgbClr val="FFFFFF"/>
                </a:solidFill>
                <a:ea typeface="Lucida Grande" charset="0"/>
                <a:cs typeface="Lucida Grande" charset="0"/>
                <a:sym typeface="Lucida Grande" charset="0"/>
              </a:rPr>
              <a:t> del </a:t>
            </a:r>
            <a:r>
              <a:rPr lang="en-US" dirty="0" err="1" smtClean="0">
                <a:solidFill>
                  <a:srgbClr val="FFFFFF"/>
                </a:solidFill>
                <a:ea typeface="Lucida Grande" charset="0"/>
                <a:cs typeface="Lucida Grande" charset="0"/>
                <a:sym typeface="Lucida Grande" charset="0"/>
              </a:rPr>
              <a:t>juego</a:t>
            </a:r>
            <a:r>
              <a:rPr lang="en-US" dirty="0" smtClean="0">
                <a:solidFill>
                  <a:srgbClr val="FFFFFF"/>
                </a:solidFill>
                <a:ea typeface="Lucida Grande" charset="0"/>
                <a:cs typeface="Lucida Grande" charset="0"/>
                <a:sym typeface="Lucida Grande" charset="0"/>
              </a:rPr>
              <a:t> y con </a:t>
            </a:r>
            <a:r>
              <a:rPr lang="en-US" dirty="0" err="1" smtClean="0">
                <a:solidFill>
                  <a:srgbClr val="FFFFFF"/>
                </a:solidFill>
                <a:ea typeface="Lucida Grande" charset="0"/>
                <a:cs typeface="Lucida Grande" charset="0"/>
                <a:sym typeface="Lucida Grande" charset="0"/>
              </a:rPr>
              <a:t>frecuencia</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alta</a:t>
            </a:r>
            <a:r>
              <a:rPr lang="en-US" dirty="0" smtClean="0">
                <a:solidFill>
                  <a:srgbClr val="FFFFFF"/>
                </a:solidFill>
                <a:ea typeface="Lucida Grande" charset="0"/>
                <a:cs typeface="Lucida Grande" charset="0"/>
                <a:sym typeface="Lucida Grande" charset="0"/>
              </a:rPr>
              <a:t>.</a:t>
            </a:r>
            <a:endParaRPr lang="en-US" b="1" dirty="0" smtClean="0">
              <a:solidFill>
                <a:srgbClr val="FFFFFF"/>
              </a:solidFill>
              <a:ea typeface="Lucida Grande" charset="0"/>
              <a:cs typeface="Lucida Grande" charset="0"/>
              <a:sym typeface="Lucida Grande" charset="0"/>
            </a:endParaRPr>
          </a:p>
          <a:p>
            <a:r>
              <a:rPr lang="en-US" i="1" dirty="0" smtClean="0">
                <a:solidFill>
                  <a:srgbClr val="FFFFFF"/>
                </a:solidFill>
                <a:ea typeface="Lucida Grande" charset="0"/>
                <a:cs typeface="Lucida Grande" charset="0"/>
                <a:sym typeface="Lucida Grande" charset="0"/>
              </a:rPr>
              <a:t>¿</a:t>
            </a:r>
            <a:r>
              <a:rPr lang="en-US" i="1" dirty="0" err="1" smtClean="0">
                <a:solidFill>
                  <a:srgbClr val="FFFFFF"/>
                </a:solidFill>
                <a:ea typeface="Lucida Grande" charset="0"/>
                <a:cs typeface="Lucida Grande" charset="0"/>
                <a:sym typeface="Lucida Grande" charset="0"/>
              </a:rPr>
              <a:t>Cómo</a:t>
            </a:r>
            <a:r>
              <a:rPr lang="en-US" i="1" dirty="0" smtClean="0">
                <a:solidFill>
                  <a:srgbClr val="FFFFFF"/>
                </a:solidFill>
                <a:ea typeface="Lucida Grande" charset="0"/>
                <a:cs typeface="Lucida Grande" charset="0"/>
                <a:sym typeface="Lucida Grande" charset="0"/>
              </a:rPr>
              <a:t> se </a:t>
            </a:r>
            <a:r>
              <a:rPr lang="en-US" i="1" dirty="0" err="1" smtClean="0">
                <a:solidFill>
                  <a:srgbClr val="FFFFFF"/>
                </a:solidFill>
                <a:ea typeface="Lucida Grande" charset="0"/>
                <a:cs typeface="Lucida Grande" charset="0"/>
                <a:sym typeface="Lucida Grande" charset="0"/>
              </a:rPr>
              <a:t>recoge</a:t>
            </a:r>
            <a:r>
              <a:rPr lang="en-US" i="1" dirty="0" smtClean="0">
                <a:solidFill>
                  <a:srgbClr val="FFFFFF"/>
                </a:solidFill>
                <a:ea typeface="Lucida Grande" charset="0"/>
                <a:cs typeface="Lucida Grande" charset="0"/>
                <a:sym typeface="Lucida Grande" charset="0"/>
              </a:rPr>
              <a:t>?</a:t>
            </a:r>
          </a:p>
          <a:p>
            <a:pPr lvl="1"/>
            <a:r>
              <a:rPr lang="en-US" dirty="0" err="1" smtClean="0">
                <a:solidFill>
                  <a:srgbClr val="FFFFFF"/>
                </a:solidFill>
                <a:ea typeface="Lucida Grande" charset="0"/>
                <a:cs typeface="Lucida Grande" charset="0"/>
                <a:sym typeface="Lucida Grande" charset="0"/>
              </a:rPr>
              <a:t>Pasando</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por</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encima</a:t>
            </a:r>
            <a:r>
              <a:rPr lang="en-US" dirty="0" smtClean="0">
                <a:solidFill>
                  <a:srgbClr val="FFFFFF"/>
                </a:solidFill>
                <a:ea typeface="Lucida Grande" charset="0"/>
                <a:cs typeface="Lucida Grande" charset="0"/>
                <a:sym typeface="Lucida Grande" charset="0"/>
              </a:rPr>
              <a:t> del </a:t>
            </a:r>
            <a:r>
              <a:rPr lang="en-US" dirty="0" err="1" smtClean="0">
                <a:solidFill>
                  <a:srgbClr val="FFFFFF"/>
                </a:solidFill>
                <a:ea typeface="Lucida Grande" charset="0"/>
                <a:cs typeface="Lucida Grande" charset="0"/>
                <a:sym typeface="Lucida Grande" charset="0"/>
              </a:rPr>
              <a:t>objeto</a:t>
            </a:r>
            <a:r>
              <a:rPr lang="en-US" dirty="0" smtClean="0">
                <a:solidFill>
                  <a:srgbClr val="FFFFFF"/>
                </a:solidFill>
                <a:ea typeface="Lucida Grande" charset="0"/>
                <a:cs typeface="Lucida Grande" charset="0"/>
                <a:sym typeface="Lucida Grande" charset="0"/>
              </a:rPr>
              <a:t>.</a:t>
            </a:r>
            <a:endParaRPr lang="en-US" b="1" dirty="0" smtClean="0">
              <a:solidFill>
                <a:srgbClr val="FFFFFF"/>
              </a:solidFill>
              <a:ea typeface="Lucida Grande" charset="0"/>
              <a:cs typeface="Lucida Grande" charset="0"/>
              <a:sym typeface="Lucida Grande" charset="0"/>
            </a:endParaRPr>
          </a:p>
          <a:p>
            <a:r>
              <a:rPr lang="en-US" i="1" dirty="0" smtClean="0">
                <a:solidFill>
                  <a:srgbClr val="FFFFFF"/>
                </a:solidFill>
                <a:ea typeface="Lucida Grande" charset="0"/>
                <a:cs typeface="Lucida Grande" charset="0"/>
                <a:sym typeface="Lucida Grande" charset="0"/>
              </a:rPr>
              <a:t>¿</a:t>
            </a:r>
            <a:r>
              <a:rPr lang="en-US" i="1" dirty="0" err="1" smtClean="0">
                <a:solidFill>
                  <a:srgbClr val="FFFFFF"/>
                </a:solidFill>
                <a:ea typeface="Lucida Grande" charset="0"/>
                <a:cs typeface="Lucida Grande" charset="0"/>
                <a:sym typeface="Lucida Grande" charset="0"/>
              </a:rPr>
              <a:t>Qué</a:t>
            </a:r>
            <a:r>
              <a:rPr lang="en-US" i="1" dirty="0" smtClean="0">
                <a:solidFill>
                  <a:srgbClr val="FFFFFF"/>
                </a:solidFill>
                <a:ea typeface="Lucida Grande" charset="0"/>
                <a:cs typeface="Lucida Grande" charset="0"/>
                <a:sym typeface="Lucida Grande" charset="0"/>
              </a:rPr>
              <a:t> </a:t>
            </a:r>
            <a:r>
              <a:rPr lang="en-US" i="1" dirty="0" err="1" smtClean="0">
                <a:solidFill>
                  <a:srgbClr val="FFFFFF"/>
                </a:solidFill>
                <a:ea typeface="Lucida Grande" charset="0"/>
                <a:cs typeface="Lucida Grande" charset="0"/>
                <a:sym typeface="Lucida Grande" charset="0"/>
              </a:rPr>
              <a:t>efecto</a:t>
            </a:r>
            <a:r>
              <a:rPr lang="en-US" i="1" dirty="0" smtClean="0">
                <a:solidFill>
                  <a:srgbClr val="FFFFFF"/>
                </a:solidFill>
                <a:ea typeface="Lucida Grande" charset="0"/>
                <a:cs typeface="Lucida Grande" charset="0"/>
                <a:sym typeface="Lucida Grande" charset="0"/>
              </a:rPr>
              <a:t> </a:t>
            </a:r>
            <a:r>
              <a:rPr lang="en-US" i="1" dirty="0" err="1" smtClean="0">
                <a:solidFill>
                  <a:srgbClr val="FFFFFF"/>
                </a:solidFill>
                <a:ea typeface="Lucida Grande" charset="0"/>
                <a:cs typeface="Lucida Grande" charset="0"/>
                <a:sym typeface="Lucida Grande" charset="0"/>
              </a:rPr>
              <a:t>tiene</a:t>
            </a:r>
            <a:r>
              <a:rPr lang="en-US" i="1" dirty="0" smtClean="0">
                <a:solidFill>
                  <a:srgbClr val="FFFFFF"/>
                </a:solidFill>
                <a:ea typeface="Lucida Grande" charset="0"/>
                <a:cs typeface="Lucida Grande" charset="0"/>
                <a:sym typeface="Lucida Grande" charset="0"/>
              </a:rPr>
              <a:t>?</a:t>
            </a:r>
          </a:p>
          <a:p>
            <a:pPr lvl="1"/>
            <a:r>
              <a:rPr lang="en-US" dirty="0" err="1" smtClean="0">
                <a:solidFill>
                  <a:srgbClr val="FFFFFF"/>
                </a:solidFill>
                <a:ea typeface="Lucida Grande" charset="0"/>
                <a:cs typeface="Lucida Grande" charset="0"/>
                <a:sym typeface="Lucida Grande" charset="0"/>
              </a:rPr>
              <a:t>Recupera</a:t>
            </a:r>
            <a:r>
              <a:rPr lang="en-US" dirty="0" smtClean="0">
                <a:solidFill>
                  <a:srgbClr val="FFFFFF"/>
                </a:solidFill>
                <a:ea typeface="Lucida Grande" charset="0"/>
                <a:cs typeface="Lucida Grande" charset="0"/>
                <a:sym typeface="Lucida Grande" charset="0"/>
              </a:rPr>
              <a:t> 25 </a:t>
            </a:r>
            <a:r>
              <a:rPr lang="en-US" dirty="0" err="1" smtClean="0">
                <a:solidFill>
                  <a:srgbClr val="FFFFFF"/>
                </a:solidFill>
                <a:ea typeface="Lucida Grande" charset="0"/>
                <a:cs typeface="Lucida Grande" charset="0"/>
                <a:sym typeface="Lucida Grande" charset="0"/>
              </a:rPr>
              <a:t>puntos</a:t>
            </a:r>
            <a:r>
              <a:rPr lang="en-US" dirty="0" smtClean="0">
                <a:solidFill>
                  <a:srgbClr val="FFFFFF"/>
                </a:solidFill>
                <a:ea typeface="Lucida Grande" charset="0"/>
                <a:cs typeface="Lucida Grande" charset="0"/>
                <a:sym typeface="Lucida Grande" charset="0"/>
              </a:rPr>
              <a:t> de </a:t>
            </a:r>
            <a:r>
              <a:rPr lang="en-US" dirty="0" err="1" smtClean="0">
                <a:solidFill>
                  <a:srgbClr val="FFFFFF"/>
                </a:solidFill>
                <a:ea typeface="Lucida Grande" charset="0"/>
                <a:cs typeface="Lucida Grande" charset="0"/>
                <a:sym typeface="Lucida Grande" charset="0"/>
              </a:rPr>
              <a:t>vida</a:t>
            </a:r>
            <a:r>
              <a:rPr lang="en-US" dirty="0" smtClean="0">
                <a:solidFill>
                  <a:srgbClr val="FFFFFF"/>
                </a:solidFill>
                <a:ea typeface="Lucida Grande" charset="0"/>
                <a:cs typeface="Lucida Grande" charset="0"/>
                <a:sym typeface="Lucida Grande" charset="0"/>
              </a:rPr>
              <a:t> del </a:t>
            </a:r>
            <a:r>
              <a:rPr lang="en-US" dirty="0" err="1" smtClean="0">
                <a:solidFill>
                  <a:srgbClr val="FFFFFF"/>
                </a:solidFill>
                <a:ea typeface="Lucida Grande" charset="0"/>
                <a:cs typeface="Lucida Grande" charset="0"/>
                <a:sym typeface="Lucida Grande" charset="0"/>
              </a:rPr>
              <a:t>personaje</a:t>
            </a:r>
            <a:r>
              <a:rPr lang="en-US" dirty="0" smtClean="0">
                <a:solidFill>
                  <a:srgbClr val="FFFFFF"/>
                </a:solidFill>
                <a:ea typeface="Lucida Grande" charset="0"/>
                <a:cs typeface="Lucida Grande" charset="0"/>
                <a:sym typeface="Lucida Grande" charset="0"/>
              </a:rPr>
              <a:t>.</a:t>
            </a:r>
          </a:p>
          <a:p>
            <a:endParaRPr lang="en-US" dirty="0"/>
          </a:p>
        </p:txBody>
      </p:sp>
      <p:pic>
        <p:nvPicPr>
          <p:cNvPr id="15364" name="Picture 4"/>
          <p:cNvPicPr>
            <a:picLocks noChangeAspect="1" noChangeArrowheads="1"/>
          </p:cNvPicPr>
          <p:nvPr/>
        </p:nvPicPr>
        <p:blipFill>
          <a:blip r:embed="rId2" cstate="print"/>
          <a:srcRect/>
          <a:stretch>
            <a:fillRect/>
          </a:stretch>
        </p:blipFill>
        <p:spPr bwMode="auto">
          <a:xfrm>
            <a:off x="6357950" y="1214422"/>
            <a:ext cx="1917700" cy="19431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Marcador de número de diapositiva"/>
          <p:cNvSpPr>
            <a:spLocks noGrp="1"/>
          </p:cNvSpPr>
          <p:nvPr>
            <p:ph type="sldNum" sz="quarter" idx="10"/>
          </p:nvPr>
        </p:nvSpPr>
        <p:spPr/>
        <p:txBody>
          <a:bodyPr/>
          <a:lstStyle/>
          <a:p>
            <a:fld id="{662A020E-A716-431C-BD92-43F23209474D}" type="slidenum">
              <a:rPr lang="en-US"/>
              <a:pPr/>
              <a:t>36</a:t>
            </a:fld>
            <a:endParaRPr lang="en-US"/>
          </a:p>
        </p:txBody>
      </p:sp>
      <p:sp>
        <p:nvSpPr>
          <p:cNvPr id="16385" name="Rectangle 1"/>
          <p:cNvSpPr>
            <a:spLocks noGrp="1" noChangeArrowheads="1"/>
          </p:cNvSpPr>
          <p:nvPr>
            <p:ph type="title"/>
          </p:nvPr>
        </p:nvSpPr>
        <p:spPr>
          <a:ln/>
        </p:spPr>
        <p:txBody>
          <a:bodyPr/>
          <a:lstStyle/>
          <a:p>
            <a:r>
              <a:rPr lang="en-US"/>
              <a:t>Ítems: Ítems de vida</a:t>
            </a:r>
          </a:p>
        </p:txBody>
      </p:sp>
      <p:sp>
        <p:nvSpPr>
          <p:cNvPr id="16386" name="Rectangle 2"/>
          <p:cNvSpPr>
            <a:spLocks noGrp="1" noChangeArrowheads="1"/>
          </p:cNvSpPr>
          <p:nvPr>
            <p:ph type="body" idx="1"/>
          </p:nvPr>
        </p:nvSpPr>
        <p:spPr>
          <a:xfrm>
            <a:off x="457200" y="1524000"/>
            <a:ext cx="8401080" cy="4905396"/>
          </a:xfrm>
          <a:ln/>
        </p:spPr>
        <p:txBody>
          <a:bodyPr/>
          <a:lstStyle/>
          <a:p>
            <a:r>
              <a:rPr lang="en-US" b="1" dirty="0" err="1"/>
              <a:t>Jarra</a:t>
            </a:r>
            <a:r>
              <a:rPr lang="en-US" b="1" dirty="0"/>
              <a:t> de </a:t>
            </a:r>
            <a:r>
              <a:rPr lang="en-US" b="1" dirty="0" err="1"/>
              <a:t>cerveza</a:t>
            </a:r>
            <a:r>
              <a:rPr lang="en-US" dirty="0"/>
              <a:t>: </a:t>
            </a:r>
            <a:r>
              <a:rPr lang="en-US" dirty="0" err="1"/>
              <a:t>Cilindro</a:t>
            </a:r>
            <a:r>
              <a:rPr lang="en-US" dirty="0"/>
              <a:t> </a:t>
            </a:r>
            <a:r>
              <a:rPr lang="en-US" dirty="0" smtClean="0"/>
              <a:t>con</a:t>
            </a:r>
          </a:p>
          <a:p>
            <a:pPr>
              <a:buNone/>
            </a:pPr>
            <a:r>
              <a:rPr lang="en-US" dirty="0" smtClean="0"/>
              <a:t>	</a:t>
            </a:r>
            <a:r>
              <a:rPr lang="en-US" dirty="0" err="1" smtClean="0"/>
              <a:t>asa</a:t>
            </a:r>
            <a:r>
              <a:rPr lang="en-US" dirty="0" smtClean="0"/>
              <a:t> </a:t>
            </a:r>
            <a:r>
              <a:rPr lang="en-US" dirty="0"/>
              <a:t>de metal </a:t>
            </a:r>
            <a:r>
              <a:rPr lang="en-US" dirty="0" err="1"/>
              <a:t>forjado</a:t>
            </a:r>
            <a:r>
              <a:rPr lang="en-US" dirty="0"/>
              <a:t> </a:t>
            </a:r>
            <a:r>
              <a:rPr lang="en-US" dirty="0" err="1" smtClean="0"/>
              <a:t>repleto</a:t>
            </a:r>
            <a:r>
              <a:rPr lang="en-US" dirty="0" smtClean="0"/>
              <a:t> </a:t>
            </a:r>
          </a:p>
          <a:p>
            <a:pPr>
              <a:buNone/>
            </a:pPr>
            <a:r>
              <a:rPr lang="en-US" dirty="0" smtClean="0"/>
              <a:t>	de </a:t>
            </a:r>
            <a:r>
              <a:rPr lang="en-US" dirty="0" err="1" smtClean="0"/>
              <a:t>cerveza</a:t>
            </a:r>
            <a:r>
              <a:rPr lang="en-US" dirty="0" smtClean="0"/>
              <a:t> y espuma.</a:t>
            </a:r>
          </a:p>
          <a:p>
            <a:r>
              <a:rPr lang="en-US" i="1" dirty="0" smtClean="0">
                <a:solidFill>
                  <a:srgbClr val="FFFFFF"/>
                </a:solidFill>
                <a:ea typeface="Lucida Grande" charset="0"/>
                <a:cs typeface="Lucida Grande" charset="0"/>
                <a:sym typeface="Lucida Grande" charset="0"/>
              </a:rPr>
              <a:t>¿</a:t>
            </a:r>
            <a:r>
              <a:rPr lang="en-US" i="1" dirty="0" err="1" smtClean="0">
                <a:solidFill>
                  <a:srgbClr val="FFFFFF"/>
                </a:solidFill>
                <a:ea typeface="Lucida Grande" charset="0"/>
                <a:cs typeface="Lucida Grande" charset="0"/>
                <a:sym typeface="Lucida Grande" charset="0"/>
              </a:rPr>
              <a:t>Dónde</a:t>
            </a:r>
            <a:r>
              <a:rPr lang="en-US" i="1" dirty="0" smtClean="0">
                <a:solidFill>
                  <a:srgbClr val="FFFFFF"/>
                </a:solidFill>
                <a:ea typeface="Lucida Grande" charset="0"/>
                <a:cs typeface="Lucida Grande" charset="0"/>
                <a:sym typeface="Lucida Grande" charset="0"/>
              </a:rPr>
              <a:t> se </a:t>
            </a:r>
            <a:r>
              <a:rPr lang="en-US" i="1" dirty="0" err="1" smtClean="0">
                <a:solidFill>
                  <a:srgbClr val="FFFFFF"/>
                </a:solidFill>
                <a:ea typeface="Lucida Grande" charset="0"/>
                <a:cs typeface="Lucida Grande" charset="0"/>
                <a:sym typeface="Lucida Grande" charset="0"/>
              </a:rPr>
              <a:t>encuentra</a:t>
            </a:r>
            <a:r>
              <a:rPr lang="en-US" i="1" dirty="0" smtClean="0">
                <a:solidFill>
                  <a:srgbClr val="FFFFFF"/>
                </a:solidFill>
                <a:ea typeface="Lucida Grande" charset="0"/>
                <a:cs typeface="Lucida Grande" charset="0"/>
                <a:sym typeface="Lucida Grande" charset="0"/>
              </a:rPr>
              <a:t>? </a:t>
            </a:r>
          </a:p>
          <a:p>
            <a:pPr lvl="1"/>
            <a:r>
              <a:rPr lang="en-US" dirty="0" err="1" smtClean="0">
                <a:solidFill>
                  <a:srgbClr val="FFFFFF"/>
                </a:solidFill>
                <a:ea typeface="Lucida Grande" charset="0"/>
                <a:cs typeface="Lucida Grande" charset="0"/>
                <a:sym typeface="Lucida Grande" charset="0"/>
              </a:rPr>
              <a:t>Puede</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encontrarse</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por</a:t>
            </a:r>
            <a:r>
              <a:rPr lang="en-US" dirty="0" smtClean="0">
                <a:solidFill>
                  <a:srgbClr val="FFFFFF"/>
                </a:solidFill>
                <a:ea typeface="Lucida Grande" charset="0"/>
                <a:cs typeface="Lucida Grande" charset="0"/>
                <a:sym typeface="Lucida Grande" charset="0"/>
              </a:rPr>
              <a:t> el </a:t>
            </a:r>
            <a:r>
              <a:rPr lang="en-US" dirty="0" err="1" smtClean="0">
                <a:solidFill>
                  <a:srgbClr val="FFFFFF"/>
                </a:solidFill>
                <a:ea typeface="Lucida Grande" charset="0"/>
                <a:cs typeface="Lucida Grande" charset="0"/>
                <a:sym typeface="Lucida Grande" charset="0"/>
              </a:rPr>
              <a:t>camino</a:t>
            </a:r>
            <a:r>
              <a:rPr lang="en-US" dirty="0" smtClean="0">
                <a:solidFill>
                  <a:srgbClr val="FFFFFF"/>
                </a:solidFill>
                <a:ea typeface="Lucida Grande" charset="0"/>
                <a:cs typeface="Lucida Grande" charset="0"/>
                <a:sym typeface="Lucida Grande" charset="0"/>
              </a:rPr>
              <a:t>, en </a:t>
            </a:r>
            <a:r>
              <a:rPr lang="en-US" dirty="0" err="1" smtClean="0">
                <a:solidFill>
                  <a:srgbClr val="FFFFFF"/>
                </a:solidFill>
                <a:ea typeface="Lucida Grande" charset="0"/>
                <a:cs typeface="Lucida Grande" charset="0"/>
                <a:sym typeface="Lucida Grande" charset="0"/>
              </a:rPr>
              <a:t>todos</a:t>
            </a:r>
            <a:r>
              <a:rPr lang="en-US" dirty="0" smtClean="0">
                <a:solidFill>
                  <a:srgbClr val="FFFFFF"/>
                </a:solidFill>
                <a:ea typeface="Lucida Grande" charset="0"/>
                <a:cs typeface="Lucida Grande" charset="0"/>
                <a:sym typeface="Lucida Grande" charset="0"/>
              </a:rPr>
              <a:t> los </a:t>
            </a:r>
            <a:r>
              <a:rPr lang="en-US" dirty="0" err="1" smtClean="0">
                <a:solidFill>
                  <a:srgbClr val="FFFFFF"/>
                </a:solidFill>
                <a:ea typeface="Lucida Grande" charset="0"/>
                <a:cs typeface="Lucida Grande" charset="0"/>
                <a:sym typeface="Lucida Grande" charset="0"/>
              </a:rPr>
              <a:t>niveles</a:t>
            </a:r>
            <a:r>
              <a:rPr lang="en-US" dirty="0" smtClean="0">
                <a:solidFill>
                  <a:srgbClr val="FFFFFF"/>
                </a:solidFill>
                <a:ea typeface="Lucida Grande" charset="0"/>
                <a:cs typeface="Lucida Grande" charset="0"/>
                <a:sym typeface="Lucida Grande" charset="0"/>
              </a:rPr>
              <a:t> del </a:t>
            </a:r>
            <a:r>
              <a:rPr lang="en-US" dirty="0" err="1" smtClean="0">
                <a:solidFill>
                  <a:srgbClr val="FFFFFF"/>
                </a:solidFill>
                <a:ea typeface="Lucida Grande" charset="0"/>
                <a:cs typeface="Lucida Grande" charset="0"/>
                <a:sym typeface="Lucida Grande" charset="0"/>
              </a:rPr>
              <a:t>juego</a:t>
            </a:r>
            <a:r>
              <a:rPr lang="en-US" dirty="0" smtClean="0">
                <a:solidFill>
                  <a:srgbClr val="FFFFFF"/>
                </a:solidFill>
                <a:ea typeface="Lucida Grande" charset="0"/>
                <a:cs typeface="Lucida Grande" charset="0"/>
                <a:sym typeface="Lucida Grande" charset="0"/>
              </a:rPr>
              <a:t> y con </a:t>
            </a:r>
            <a:r>
              <a:rPr lang="en-US" dirty="0" err="1" smtClean="0">
                <a:solidFill>
                  <a:srgbClr val="FFFFFF"/>
                </a:solidFill>
                <a:ea typeface="Lucida Grande" charset="0"/>
                <a:cs typeface="Lucida Grande" charset="0"/>
                <a:sym typeface="Lucida Grande" charset="0"/>
              </a:rPr>
              <a:t>frecuencia</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mediana</a:t>
            </a:r>
            <a:r>
              <a:rPr lang="en-US" dirty="0" smtClean="0">
                <a:solidFill>
                  <a:srgbClr val="FFFFFF"/>
                </a:solidFill>
                <a:ea typeface="Lucida Grande" charset="0"/>
                <a:cs typeface="Lucida Grande" charset="0"/>
                <a:sym typeface="Lucida Grande" charset="0"/>
              </a:rPr>
              <a:t>.</a:t>
            </a:r>
            <a:endParaRPr lang="en-US" b="1" dirty="0" smtClean="0">
              <a:solidFill>
                <a:srgbClr val="FFFFFF"/>
              </a:solidFill>
              <a:ea typeface="Lucida Grande" charset="0"/>
              <a:cs typeface="Lucida Grande" charset="0"/>
              <a:sym typeface="Lucida Grande" charset="0"/>
            </a:endParaRPr>
          </a:p>
          <a:p>
            <a:r>
              <a:rPr lang="en-US" i="1" dirty="0" smtClean="0">
                <a:solidFill>
                  <a:srgbClr val="FFFFFF"/>
                </a:solidFill>
                <a:ea typeface="Lucida Grande" charset="0"/>
                <a:cs typeface="Lucida Grande" charset="0"/>
                <a:sym typeface="Lucida Grande" charset="0"/>
              </a:rPr>
              <a:t>¿</a:t>
            </a:r>
            <a:r>
              <a:rPr lang="en-US" i="1" dirty="0" err="1" smtClean="0">
                <a:solidFill>
                  <a:srgbClr val="FFFFFF"/>
                </a:solidFill>
                <a:ea typeface="Lucida Grande" charset="0"/>
                <a:cs typeface="Lucida Grande" charset="0"/>
                <a:sym typeface="Lucida Grande" charset="0"/>
              </a:rPr>
              <a:t>Cómo</a:t>
            </a:r>
            <a:r>
              <a:rPr lang="en-US" i="1" dirty="0" smtClean="0">
                <a:solidFill>
                  <a:srgbClr val="FFFFFF"/>
                </a:solidFill>
                <a:ea typeface="Lucida Grande" charset="0"/>
                <a:cs typeface="Lucida Grande" charset="0"/>
                <a:sym typeface="Lucida Grande" charset="0"/>
              </a:rPr>
              <a:t> se </a:t>
            </a:r>
            <a:r>
              <a:rPr lang="en-US" i="1" dirty="0" err="1" smtClean="0">
                <a:solidFill>
                  <a:srgbClr val="FFFFFF"/>
                </a:solidFill>
                <a:ea typeface="Lucida Grande" charset="0"/>
                <a:cs typeface="Lucida Grande" charset="0"/>
                <a:sym typeface="Lucida Grande" charset="0"/>
              </a:rPr>
              <a:t>recoge</a:t>
            </a:r>
            <a:r>
              <a:rPr lang="en-US" i="1" dirty="0" smtClean="0">
                <a:solidFill>
                  <a:srgbClr val="FFFFFF"/>
                </a:solidFill>
                <a:ea typeface="Lucida Grande" charset="0"/>
                <a:cs typeface="Lucida Grande" charset="0"/>
                <a:sym typeface="Lucida Grande" charset="0"/>
              </a:rPr>
              <a:t>?</a:t>
            </a:r>
          </a:p>
          <a:p>
            <a:pPr lvl="1"/>
            <a:r>
              <a:rPr lang="en-US" dirty="0" err="1" smtClean="0">
                <a:solidFill>
                  <a:srgbClr val="FFFFFF"/>
                </a:solidFill>
                <a:ea typeface="Lucida Grande" charset="0"/>
                <a:cs typeface="Lucida Grande" charset="0"/>
                <a:sym typeface="Lucida Grande" charset="0"/>
              </a:rPr>
              <a:t>Pasando</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por</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encima</a:t>
            </a:r>
            <a:r>
              <a:rPr lang="en-US" dirty="0" smtClean="0">
                <a:solidFill>
                  <a:srgbClr val="FFFFFF"/>
                </a:solidFill>
                <a:ea typeface="Lucida Grande" charset="0"/>
                <a:cs typeface="Lucida Grande" charset="0"/>
                <a:sym typeface="Lucida Grande" charset="0"/>
              </a:rPr>
              <a:t> del </a:t>
            </a:r>
            <a:r>
              <a:rPr lang="en-US" dirty="0" err="1" smtClean="0">
                <a:solidFill>
                  <a:srgbClr val="FFFFFF"/>
                </a:solidFill>
                <a:ea typeface="Lucida Grande" charset="0"/>
                <a:cs typeface="Lucida Grande" charset="0"/>
                <a:sym typeface="Lucida Grande" charset="0"/>
              </a:rPr>
              <a:t>objeto</a:t>
            </a:r>
            <a:r>
              <a:rPr lang="en-US" dirty="0" smtClean="0">
                <a:solidFill>
                  <a:srgbClr val="FFFFFF"/>
                </a:solidFill>
                <a:ea typeface="Lucida Grande" charset="0"/>
                <a:cs typeface="Lucida Grande" charset="0"/>
                <a:sym typeface="Lucida Grande" charset="0"/>
              </a:rPr>
              <a:t>.</a:t>
            </a:r>
            <a:endParaRPr lang="en-US" b="1" dirty="0" smtClean="0">
              <a:solidFill>
                <a:srgbClr val="FFFFFF"/>
              </a:solidFill>
              <a:ea typeface="Lucida Grande" charset="0"/>
              <a:cs typeface="Lucida Grande" charset="0"/>
              <a:sym typeface="Lucida Grande" charset="0"/>
            </a:endParaRPr>
          </a:p>
          <a:p>
            <a:r>
              <a:rPr lang="en-US" i="1" dirty="0" smtClean="0">
                <a:solidFill>
                  <a:srgbClr val="FFFFFF"/>
                </a:solidFill>
                <a:ea typeface="Lucida Grande" charset="0"/>
                <a:cs typeface="Lucida Grande" charset="0"/>
                <a:sym typeface="Lucida Grande" charset="0"/>
              </a:rPr>
              <a:t>¿</a:t>
            </a:r>
            <a:r>
              <a:rPr lang="en-US" i="1" dirty="0" err="1" smtClean="0">
                <a:solidFill>
                  <a:srgbClr val="FFFFFF"/>
                </a:solidFill>
                <a:ea typeface="Lucida Grande" charset="0"/>
                <a:cs typeface="Lucida Grande" charset="0"/>
                <a:sym typeface="Lucida Grande" charset="0"/>
              </a:rPr>
              <a:t>Qué</a:t>
            </a:r>
            <a:r>
              <a:rPr lang="en-US" i="1" dirty="0" smtClean="0">
                <a:solidFill>
                  <a:srgbClr val="FFFFFF"/>
                </a:solidFill>
                <a:ea typeface="Lucida Grande" charset="0"/>
                <a:cs typeface="Lucida Grande" charset="0"/>
                <a:sym typeface="Lucida Grande" charset="0"/>
              </a:rPr>
              <a:t> </a:t>
            </a:r>
            <a:r>
              <a:rPr lang="en-US" i="1" dirty="0" err="1" smtClean="0">
                <a:solidFill>
                  <a:srgbClr val="FFFFFF"/>
                </a:solidFill>
                <a:ea typeface="Lucida Grande" charset="0"/>
                <a:cs typeface="Lucida Grande" charset="0"/>
                <a:sym typeface="Lucida Grande" charset="0"/>
              </a:rPr>
              <a:t>efecto</a:t>
            </a:r>
            <a:r>
              <a:rPr lang="en-US" i="1" dirty="0" smtClean="0">
                <a:solidFill>
                  <a:srgbClr val="FFFFFF"/>
                </a:solidFill>
                <a:ea typeface="Lucida Grande" charset="0"/>
                <a:cs typeface="Lucida Grande" charset="0"/>
                <a:sym typeface="Lucida Grande" charset="0"/>
              </a:rPr>
              <a:t> </a:t>
            </a:r>
            <a:r>
              <a:rPr lang="en-US" i="1" dirty="0" err="1" smtClean="0">
                <a:solidFill>
                  <a:srgbClr val="FFFFFF"/>
                </a:solidFill>
                <a:ea typeface="Lucida Grande" charset="0"/>
                <a:cs typeface="Lucida Grande" charset="0"/>
                <a:sym typeface="Lucida Grande" charset="0"/>
              </a:rPr>
              <a:t>tiene</a:t>
            </a:r>
            <a:r>
              <a:rPr lang="en-US" i="1" dirty="0" smtClean="0">
                <a:solidFill>
                  <a:srgbClr val="FFFFFF"/>
                </a:solidFill>
                <a:ea typeface="Lucida Grande" charset="0"/>
                <a:cs typeface="Lucida Grande" charset="0"/>
                <a:sym typeface="Lucida Grande" charset="0"/>
              </a:rPr>
              <a:t>?</a:t>
            </a:r>
          </a:p>
          <a:p>
            <a:pPr lvl="1"/>
            <a:r>
              <a:rPr lang="en-US" dirty="0" err="1" smtClean="0">
                <a:solidFill>
                  <a:srgbClr val="FFFFFF"/>
                </a:solidFill>
                <a:ea typeface="Lucida Grande" charset="0"/>
                <a:cs typeface="Lucida Grande" charset="0"/>
                <a:sym typeface="Lucida Grande" charset="0"/>
              </a:rPr>
              <a:t>Recupera</a:t>
            </a:r>
            <a:r>
              <a:rPr lang="en-US" dirty="0" smtClean="0">
                <a:solidFill>
                  <a:srgbClr val="FFFFFF"/>
                </a:solidFill>
                <a:ea typeface="Lucida Grande" charset="0"/>
                <a:cs typeface="Lucida Grande" charset="0"/>
                <a:sym typeface="Lucida Grande" charset="0"/>
              </a:rPr>
              <a:t> 50 </a:t>
            </a:r>
            <a:r>
              <a:rPr lang="en-US" dirty="0" err="1" smtClean="0">
                <a:solidFill>
                  <a:srgbClr val="FFFFFF"/>
                </a:solidFill>
                <a:ea typeface="Lucida Grande" charset="0"/>
                <a:cs typeface="Lucida Grande" charset="0"/>
                <a:sym typeface="Lucida Grande" charset="0"/>
              </a:rPr>
              <a:t>puntos</a:t>
            </a:r>
            <a:r>
              <a:rPr lang="en-US" dirty="0" smtClean="0">
                <a:solidFill>
                  <a:srgbClr val="FFFFFF"/>
                </a:solidFill>
                <a:ea typeface="Lucida Grande" charset="0"/>
                <a:cs typeface="Lucida Grande" charset="0"/>
                <a:sym typeface="Lucida Grande" charset="0"/>
              </a:rPr>
              <a:t> de </a:t>
            </a:r>
            <a:r>
              <a:rPr lang="en-US" dirty="0" err="1" smtClean="0">
                <a:solidFill>
                  <a:srgbClr val="FFFFFF"/>
                </a:solidFill>
                <a:ea typeface="Lucida Grande" charset="0"/>
                <a:cs typeface="Lucida Grande" charset="0"/>
                <a:sym typeface="Lucida Grande" charset="0"/>
              </a:rPr>
              <a:t>vida</a:t>
            </a:r>
            <a:r>
              <a:rPr lang="en-US" dirty="0" smtClean="0">
                <a:solidFill>
                  <a:srgbClr val="FFFFFF"/>
                </a:solidFill>
                <a:ea typeface="Lucida Grande" charset="0"/>
                <a:cs typeface="Lucida Grande" charset="0"/>
                <a:sym typeface="Lucida Grande" charset="0"/>
              </a:rPr>
              <a:t> del </a:t>
            </a:r>
            <a:r>
              <a:rPr lang="en-US" dirty="0" err="1" smtClean="0">
                <a:solidFill>
                  <a:srgbClr val="FFFFFF"/>
                </a:solidFill>
                <a:ea typeface="Lucida Grande" charset="0"/>
                <a:cs typeface="Lucida Grande" charset="0"/>
                <a:sym typeface="Lucida Grande" charset="0"/>
              </a:rPr>
              <a:t>personaje</a:t>
            </a:r>
            <a:r>
              <a:rPr lang="en-US" dirty="0" smtClean="0">
                <a:solidFill>
                  <a:srgbClr val="FFFFFF"/>
                </a:solidFill>
                <a:ea typeface="Lucida Grande" charset="0"/>
                <a:cs typeface="Lucida Grande" charset="0"/>
                <a:sym typeface="Lucida Grande" charset="0"/>
              </a:rPr>
              <a:t>.</a:t>
            </a:r>
          </a:p>
          <a:p>
            <a:pPr>
              <a:buNone/>
            </a:pPr>
            <a:endParaRPr lang="en-US" dirty="0"/>
          </a:p>
        </p:txBody>
      </p:sp>
      <p:pic>
        <p:nvPicPr>
          <p:cNvPr id="16388" name="Picture 4"/>
          <p:cNvPicPr>
            <a:picLocks noChangeAspect="1" noChangeArrowheads="1"/>
          </p:cNvPicPr>
          <p:nvPr/>
        </p:nvPicPr>
        <p:blipFill>
          <a:blip r:embed="rId2" cstate="print"/>
          <a:srcRect/>
          <a:stretch>
            <a:fillRect/>
          </a:stretch>
        </p:blipFill>
        <p:spPr bwMode="auto">
          <a:xfrm>
            <a:off x="6500826" y="1214422"/>
            <a:ext cx="1714512" cy="1983936"/>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Marcador de número de diapositiva"/>
          <p:cNvSpPr>
            <a:spLocks noGrp="1"/>
          </p:cNvSpPr>
          <p:nvPr>
            <p:ph type="sldNum" sz="quarter" idx="10"/>
          </p:nvPr>
        </p:nvSpPr>
        <p:spPr/>
        <p:txBody>
          <a:bodyPr/>
          <a:lstStyle/>
          <a:p>
            <a:fld id="{8D73D31F-9839-4171-A4FD-0629F9D3A246}" type="slidenum">
              <a:rPr lang="en-US"/>
              <a:pPr/>
              <a:t>37</a:t>
            </a:fld>
            <a:endParaRPr lang="en-US"/>
          </a:p>
        </p:txBody>
      </p:sp>
      <p:sp>
        <p:nvSpPr>
          <p:cNvPr id="17409" name="Rectangle 1"/>
          <p:cNvSpPr>
            <a:spLocks noGrp="1" noChangeArrowheads="1"/>
          </p:cNvSpPr>
          <p:nvPr>
            <p:ph type="title"/>
          </p:nvPr>
        </p:nvSpPr>
        <p:spPr>
          <a:ln/>
        </p:spPr>
        <p:txBody>
          <a:bodyPr/>
          <a:lstStyle/>
          <a:p>
            <a:r>
              <a:rPr lang="en-US"/>
              <a:t>Ítems: Ítems de vida</a:t>
            </a:r>
          </a:p>
        </p:txBody>
      </p:sp>
      <p:sp>
        <p:nvSpPr>
          <p:cNvPr id="17410" name="Rectangle 2"/>
          <p:cNvSpPr>
            <a:spLocks noGrp="1" noChangeArrowheads="1"/>
          </p:cNvSpPr>
          <p:nvPr>
            <p:ph type="body" idx="1"/>
          </p:nvPr>
        </p:nvSpPr>
        <p:spPr>
          <a:xfrm>
            <a:off x="457200" y="1524000"/>
            <a:ext cx="8102600" cy="1054100"/>
          </a:xfrm>
          <a:ln/>
        </p:spPr>
        <p:txBody>
          <a:bodyPr/>
          <a:lstStyle/>
          <a:p>
            <a:r>
              <a:rPr lang="en-US" b="1" dirty="0" err="1"/>
              <a:t>Bandeja</a:t>
            </a:r>
            <a:r>
              <a:rPr lang="en-US" b="1" dirty="0"/>
              <a:t> de </a:t>
            </a:r>
            <a:r>
              <a:rPr lang="en-US" b="1" dirty="0" err="1"/>
              <a:t>pollo</a:t>
            </a:r>
            <a:r>
              <a:rPr lang="en-US" dirty="0"/>
              <a:t>: </a:t>
            </a:r>
            <a:r>
              <a:rPr lang="en-US" dirty="0" err="1"/>
              <a:t>Óvalo</a:t>
            </a:r>
            <a:r>
              <a:rPr lang="en-US" dirty="0"/>
              <a:t> de </a:t>
            </a:r>
            <a:r>
              <a:rPr lang="en-US" dirty="0" err="1"/>
              <a:t>hierro</a:t>
            </a:r>
            <a:r>
              <a:rPr lang="en-US" dirty="0"/>
              <a:t> </a:t>
            </a:r>
            <a:r>
              <a:rPr lang="en-US" dirty="0" err="1"/>
              <a:t>desgastado</a:t>
            </a:r>
            <a:r>
              <a:rPr lang="en-US" dirty="0"/>
              <a:t> con un </a:t>
            </a:r>
            <a:r>
              <a:rPr lang="en-US" dirty="0" err="1"/>
              <a:t>pollo</a:t>
            </a:r>
            <a:r>
              <a:rPr lang="en-US" dirty="0"/>
              <a:t> </a:t>
            </a:r>
            <a:r>
              <a:rPr lang="en-US" dirty="0" err="1"/>
              <a:t>cocinado</a:t>
            </a:r>
            <a:r>
              <a:rPr lang="en-US" dirty="0"/>
              <a:t> y </a:t>
            </a:r>
            <a:r>
              <a:rPr lang="en-US" dirty="0" err="1"/>
              <a:t>humeante</a:t>
            </a:r>
            <a:r>
              <a:rPr lang="en-US" dirty="0"/>
              <a:t> </a:t>
            </a:r>
            <a:r>
              <a:rPr lang="en-US" dirty="0" err="1"/>
              <a:t>encima</a:t>
            </a:r>
            <a:r>
              <a:rPr lang="en-US" dirty="0"/>
              <a:t>.</a:t>
            </a:r>
          </a:p>
        </p:txBody>
      </p:sp>
      <p:pic>
        <p:nvPicPr>
          <p:cNvPr id="17411" name="Picture 3"/>
          <p:cNvPicPr>
            <a:picLocks noChangeAspect="1" noChangeArrowheads="1"/>
          </p:cNvPicPr>
          <p:nvPr/>
        </p:nvPicPr>
        <p:blipFill>
          <a:blip r:embed="rId2" cstate="print"/>
          <a:srcRect/>
          <a:stretch>
            <a:fillRect/>
          </a:stretch>
        </p:blipFill>
        <p:spPr bwMode="auto">
          <a:xfrm>
            <a:off x="455613" y="2901950"/>
            <a:ext cx="8231187" cy="226695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fld id="{223E72FE-745E-4FEA-B617-94BCDA159D48}" type="slidenum">
              <a:rPr lang="en-US"/>
              <a:pPr/>
              <a:t>38</a:t>
            </a:fld>
            <a:endParaRPr lang="en-US"/>
          </a:p>
        </p:txBody>
      </p:sp>
      <p:sp>
        <p:nvSpPr>
          <p:cNvPr id="18433" name="Rectangle 1"/>
          <p:cNvSpPr>
            <a:spLocks noGrp="1" noChangeArrowheads="1"/>
          </p:cNvSpPr>
          <p:nvPr>
            <p:ph type="title"/>
          </p:nvPr>
        </p:nvSpPr>
        <p:spPr>
          <a:ln/>
        </p:spPr>
        <p:txBody>
          <a:bodyPr/>
          <a:lstStyle/>
          <a:p>
            <a:r>
              <a:rPr lang="en-US"/>
              <a:t>Ítems: Ítems de vida</a:t>
            </a:r>
          </a:p>
        </p:txBody>
      </p:sp>
      <p:sp>
        <p:nvSpPr>
          <p:cNvPr id="18434" name="Rectangle 2"/>
          <p:cNvSpPr>
            <a:spLocks/>
          </p:cNvSpPr>
          <p:nvPr/>
        </p:nvSpPr>
        <p:spPr bwMode="auto">
          <a:xfrm>
            <a:off x="520700" y="1625600"/>
            <a:ext cx="8102600" cy="4533900"/>
          </a:xfrm>
          <a:prstGeom prst="rect">
            <a:avLst/>
          </a:prstGeom>
          <a:noFill/>
          <a:ln w="12700" cap="flat">
            <a:noFill/>
            <a:miter lim="800000"/>
            <a:headEnd type="none" w="med" len="med"/>
            <a:tailEnd type="none" w="med" len="med"/>
          </a:ln>
        </p:spPr>
        <p:txBody>
          <a:bodyPr lIns="0" tIns="0" rIns="0" bIns="0"/>
          <a:lstStyle/>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Dónde</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encuentra</a:t>
            </a:r>
            <a:r>
              <a:rPr lang="en-US" sz="2600" i="1" dirty="0">
                <a:solidFill>
                  <a:srgbClr val="FFFFFF"/>
                </a:solidFill>
                <a:latin typeface="+mn-lt"/>
                <a:ea typeface="Lucida Grande" charset="0"/>
                <a:cs typeface="Lucida Grande" charset="0"/>
                <a:sym typeface="Lucida Grande" charset="0"/>
              </a:rPr>
              <a:t>? </a:t>
            </a:r>
          </a:p>
          <a:p>
            <a:pPr marL="730250" lvl="1" indent="-273050" algn="l">
              <a:spcBef>
                <a:spcPts val="600"/>
              </a:spcBef>
              <a:buClr>
                <a:srgbClr val="F3A447"/>
              </a:buClr>
              <a:buSzPct val="85000"/>
              <a:buFont typeface="Wingdings 2" charset="2"/>
              <a:buChar char=""/>
            </a:pPr>
            <a:r>
              <a:rPr lang="en-US" sz="2600" dirty="0">
                <a:solidFill>
                  <a:srgbClr val="FFFFFF"/>
                </a:solidFill>
                <a:latin typeface="+mn-lt"/>
                <a:ea typeface="Lucida Grande" charset="0"/>
                <a:cs typeface="Lucida Grande" charset="0"/>
                <a:sym typeface="Lucida Grande" charset="0"/>
              </a:rPr>
              <a:t>Durante la </a:t>
            </a:r>
            <a:r>
              <a:rPr lang="en-US" sz="2600" dirty="0" err="1">
                <a:solidFill>
                  <a:srgbClr val="FFFFFF"/>
                </a:solidFill>
                <a:latin typeface="+mn-lt"/>
                <a:ea typeface="Lucida Grande" charset="0"/>
                <a:cs typeface="Lucida Grande" charset="0"/>
                <a:sym typeface="Lucida Grande" charset="0"/>
              </a:rPr>
              <a:t>acción</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juego</a:t>
            </a:r>
            <a:r>
              <a:rPr lang="en-US" sz="2600" dirty="0">
                <a:solidFill>
                  <a:srgbClr val="FFFFFF"/>
                </a:solidFill>
                <a:latin typeface="+mn-lt"/>
                <a:ea typeface="Lucida Grande" charset="0"/>
                <a:cs typeface="Lucida Grande" charset="0"/>
                <a:sym typeface="Lucida Grande" charset="0"/>
              </a:rPr>
              <a:t>, en </a:t>
            </a:r>
            <a:r>
              <a:rPr lang="en-US" sz="2600" dirty="0" err="1">
                <a:solidFill>
                  <a:srgbClr val="FFFFFF"/>
                </a:solidFill>
                <a:latin typeface="+mn-lt"/>
                <a:ea typeface="Lucida Grande" charset="0"/>
                <a:cs typeface="Lucida Grande" charset="0"/>
                <a:sym typeface="Lucida Grande" charset="0"/>
              </a:rPr>
              <a:t>todos</a:t>
            </a:r>
            <a:r>
              <a:rPr lang="en-US" sz="2600" dirty="0">
                <a:solidFill>
                  <a:srgbClr val="FFFFFF"/>
                </a:solidFill>
                <a:latin typeface="+mn-lt"/>
                <a:ea typeface="Lucida Grande" charset="0"/>
                <a:cs typeface="Lucida Grande" charset="0"/>
                <a:sym typeface="Lucida Grande" charset="0"/>
              </a:rPr>
              <a:t> los </a:t>
            </a:r>
            <a:r>
              <a:rPr lang="en-US" sz="2600" dirty="0" err="1">
                <a:solidFill>
                  <a:srgbClr val="FFFFFF"/>
                </a:solidFill>
                <a:latin typeface="+mn-lt"/>
                <a:ea typeface="Lucida Grande" charset="0"/>
                <a:cs typeface="Lucida Grande" charset="0"/>
                <a:sym typeface="Lucida Grande" charset="0"/>
              </a:rPr>
              <a:t>escenarios</a:t>
            </a:r>
            <a:r>
              <a:rPr lang="en-US" sz="2600" dirty="0">
                <a:solidFill>
                  <a:srgbClr val="FFFFFF"/>
                </a:solidFill>
                <a:latin typeface="+mn-lt"/>
                <a:ea typeface="Lucida Grande" charset="0"/>
                <a:cs typeface="Lucida Grande" charset="0"/>
                <a:sym typeface="Lucida Grande" charset="0"/>
              </a:rPr>
              <a:t>, y de </a:t>
            </a:r>
            <a:r>
              <a:rPr lang="en-US" sz="2600" dirty="0" err="1">
                <a:solidFill>
                  <a:srgbClr val="FFFFFF"/>
                </a:solidFill>
                <a:latin typeface="+mn-lt"/>
                <a:ea typeface="Lucida Grande" charset="0"/>
                <a:cs typeface="Lucida Grande" charset="0"/>
                <a:sym typeface="Lucida Grande" charset="0"/>
              </a:rPr>
              <a:t>manera</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aleatoria</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aparece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una</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chica</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que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observa</a:t>
            </a:r>
            <a:r>
              <a:rPr lang="en-US" sz="2600" dirty="0">
                <a:solidFill>
                  <a:srgbClr val="FFFFFF"/>
                </a:solidFill>
                <a:latin typeface="+mn-lt"/>
                <a:ea typeface="Lucida Grande" charset="0"/>
                <a:cs typeface="Lucida Grande" charset="0"/>
                <a:sym typeface="Lucida Grande" charset="0"/>
              </a:rPr>
              <a:t> a los </a:t>
            </a:r>
            <a:r>
              <a:rPr lang="en-US" sz="2600" dirty="0" err="1">
                <a:solidFill>
                  <a:srgbClr val="FFFFFF"/>
                </a:solidFill>
                <a:latin typeface="+mn-lt"/>
                <a:ea typeface="Lucida Grande" charset="0"/>
                <a:cs typeface="Lucida Grande" charset="0"/>
                <a:sym typeface="Lucida Grande" charset="0"/>
              </a:rPr>
              <a:t>protagonistas</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hace</a:t>
            </a:r>
            <a:r>
              <a:rPr lang="en-US" sz="2600" dirty="0">
                <a:solidFill>
                  <a:srgbClr val="FFFFFF"/>
                </a:solidFill>
                <a:latin typeface="+mn-lt"/>
                <a:ea typeface="Lucida Grande" charset="0"/>
                <a:cs typeface="Lucida Grande" charset="0"/>
                <a:sym typeface="Lucida Grande" charset="0"/>
              </a:rPr>
              <a:t> visible </a:t>
            </a:r>
            <a:r>
              <a:rPr lang="en-US" sz="2600" dirty="0" err="1">
                <a:solidFill>
                  <a:srgbClr val="FFFFFF"/>
                </a:solidFill>
                <a:latin typeface="+mn-lt"/>
                <a:ea typeface="Lucida Grande" charset="0"/>
                <a:cs typeface="Lucida Grande" charset="0"/>
                <a:sym typeface="Lucida Grande" charset="0"/>
              </a:rPr>
              <a:t>su</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aprecio</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ellos</a:t>
            </a:r>
            <a:r>
              <a:rPr lang="en-US" sz="2600" dirty="0">
                <a:solidFill>
                  <a:srgbClr val="FFFFFF"/>
                </a:solidFill>
                <a:latin typeface="+mn-lt"/>
                <a:ea typeface="Lucida Grande" charset="0"/>
                <a:cs typeface="Lucida Grande" charset="0"/>
                <a:sym typeface="Lucida Grande" charset="0"/>
              </a:rPr>
              <a:t> y les </a:t>
            </a:r>
            <a:r>
              <a:rPr lang="en-US" sz="2600" dirty="0" err="1">
                <a:solidFill>
                  <a:srgbClr val="FFFFFF"/>
                </a:solidFill>
                <a:latin typeface="+mn-lt"/>
                <a:ea typeface="Lucida Grande" charset="0"/>
                <a:cs typeface="Lucida Grande" charset="0"/>
                <a:sym typeface="Lucida Grande" charset="0"/>
              </a:rPr>
              <a:t>trae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una</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bandeja</a:t>
            </a:r>
            <a:r>
              <a:rPr lang="en-US" sz="2600" dirty="0">
                <a:solidFill>
                  <a:srgbClr val="FFFFFF"/>
                </a:solidFill>
                <a:latin typeface="+mn-lt"/>
                <a:ea typeface="Lucida Grande" charset="0"/>
                <a:cs typeface="Lucida Grande" charset="0"/>
                <a:sym typeface="Lucida Grande" charset="0"/>
              </a:rPr>
              <a:t> de </a:t>
            </a:r>
            <a:r>
              <a:rPr lang="en-US" sz="2600" dirty="0" err="1">
                <a:solidFill>
                  <a:srgbClr val="FFFFFF"/>
                </a:solidFill>
                <a:latin typeface="+mn-lt"/>
                <a:ea typeface="Lucida Grande" charset="0"/>
                <a:cs typeface="Lucida Grande" charset="0"/>
                <a:sym typeface="Lucida Grande" charset="0"/>
              </a:rPr>
              <a:t>pollo</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que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deposita</a:t>
            </a:r>
            <a:r>
              <a:rPr lang="en-US" sz="2600" dirty="0">
                <a:solidFill>
                  <a:srgbClr val="FFFFFF"/>
                </a:solidFill>
                <a:latin typeface="+mn-lt"/>
                <a:ea typeface="Lucida Grande" charset="0"/>
                <a:cs typeface="Lucida Grande" charset="0"/>
                <a:sym typeface="Lucida Grande" charset="0"/>
              </a:rPr>
              <a:t> en el </a:t>
            </a:r>
            <a:r>
              <a:rPr lang="en-US" sz="2600" dirty="0" err="1">
                <a:solidFill>
                  <a:srgbClr val="FFFFFF"/>
                </a:solidFill>
                <a:latin typeface="+mn-lt"/>
                <a:ea typeface="Lucida Grande" charset="0"/>
                <a:cs typeface="Lucida Grande" charset="0"/>
                <a:sym typeface="Lucida Grande" charset="0"/>
              </a:rPr>
              <a:t>suelo</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Cómo</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recoge</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Pasando</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encima</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objeto</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Qué</a:t>
            </a:r>
            <a:r>
              <a:rPr lang="en-US" sz="2600" i="1" dirty="0" smtClean="0">
                <a:solidFill>
                  <a:srgbClr val="FFFFFF"/>
                </a:solidFill>
                <a:latin typeface="+mn-lt"/>
                <a:ea typeface="Lucida Grande" charset="0"/>
                <a:cs typeface="Lucida Grande" charset="0"/>
                <a:sym typeface="Lucida Grande" charset="0"/>
              </a:rPr>
              <a:t> </a:t>
            </a:r>
            <a:r>
              <a:rPr lang="en-US" sz="2600" i="1" dirty="0" err="1">
                <a:solidFill>
                  <a:srgbClr val="FFFFFF"/>
                </a:solidFill>
                <a:latin typeface="+mn-lt"/>
                <a:ea typeface="Lucida Grande" charset="0"/>
                <a:cs typeface="Lucida Grande" charset="0"/>
                <a:sym typeface="Lucida Grande" charset="0"/>
              </a:rPr>
              <a:t>efecto</a:t>
            </a:r>
            <a:r>
              <a:rPr lang="en-US" sz="2600" i="1" dirty="0">
                <a:solidFill>
                  <a:srgbClr val="FFFFFF"/>
                </a:solidFill>
                <a:latin typeface="+mn-lt"/>
                <a:ea typeface="Lucida Grande" charset="0"/>
                <a:cs typeface="Lucida Grande" charset="0"/>
                <a:sym typeface="Lucida Grande" charset="0"/>
              </a:rPr>
              <a:t> </a:t>
            </a:r>
            <a:r>
              <a:rPr lang="en-US" sz="2600" i="1" dirty="0" err="1">
                <a:solidFill>
                  <a:srgbClr val="FFFFFF"/>
                </a:solidFill>
                <a:latin typeface="+mn-lt"/>
                <a:ea typeface="Lucida Grande" charset="0"/>
                <a:cs typeface="Lucida Grande" charset="0"/>
                <a:sym typeface="Lucida Grande" charset="0"/>
              </a:rPr>
              <a:t>tiene</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Recupera</a:t>
            </a:r>
            <a:r>
              <a:rPr lang="en-US" sz="2600" dirty="0">
                <a:solidFill>
                  <a:srgbClr val="FFFFFF"/>
                </a:solidFill>
                <a:latin typeface="+mn-lt"/>
                <a:ea typeface="Lucida Grande" charset="0"/>
                <a:cs typeface="Lucida Grande" charset="0"/>
                <a:sym typeface="Lucida Grande" charset="0"/>
              </a:rPr>
              <a:t> 75 </a:t>
            </a:r>
            <a:r>
              <a:rPr lang="en-US" sz="2600" dirty="0" err="1">
                <a:solidFill>
                  <a:srgbClr val="FFFFFF"/>
                </a:solidFill>
                <a:latin typeface="+mn-lt"/>
                <a:ea typeface="Lucida Grande" charset="0"/>
                <a:cs typeface="Lucida Grande" charset="0"/>
                <a:sym typeface="Lucida Grande" charset="0"/>
              </a:rPr>
              <a:t>puntos</a:t>
            </a:r>
            <a:r>
              <a:rPr lang="en-US" sz="2600" dirty="0">
                <a:solidFill>
                  <a:srgbClr val="FFFFFF"/>
                </a:solidFill>
                <a:latin typeface="+mn-lt"/>
                <a:ea typeface="Lucida Grande" charset="0"/>
                <a:cs typeface="Lucida Grande" charset="0"/>
                <a:sym typeface="Lucida Grande" charset="0"/>
              </a:rPr>
              <a:t> de </a:t>
            </a:r>
            <a:r>
              <a:rPr lang="en-US" sz="2600" dirty="0" err="1">
                <a:solidFill>
                  <a:srgbClr val="FFFFFF"/>
                </a:solidFill>
                <a:latin typeface="+mn-lt"/>
                <a:ea typeface="Lucida Grande" charset="0"/>
                <a:cs typeface="Lucida Grande" charset="0"/>
                <a:sym typeface="Lucida Grande" charset="0"/>
              </a:rPr>
              <a:t>vida</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personaje</a:t>
            </a:r>
            <a:r>
              <a:rPr lang="en-US" sz="2600" dirty="0">
                <a:solidFill>
                  <a:srgbClr val="FFFFFF"/>
                </a:solidFill>
                <a:latin typeface="+mn-lt"/>
                <a:ea typeface="Lucida Grande" charset="0"/>
                <a:cs typeface="Lucida Grande" charset="0"/>
                <a:sym typeface="Lucida Grande" charset="0"/>
              </a:rPr>
              <a: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Marcador de número de diapositiva"/>
          <p:cNvSpPr>
            <a:spLocks noGrp="1"/>
          </p:cNvSpPr>
          <p:nvPr>
            <p:ph type="sldNum" sz="quarter" idx="10"/>
          </p:nvPr>
        </p:nvSpPr>
        <p:spPr/>
        <p:txBody>
          <a:bodyPr/>
          <a:lstStyle/>
          <a:p>
            <a:fld id="{5B482E36-5B70-4F39-993D-106AF8C474F3}" type="slidenum">
              <a:rPr lang="en-US"/>
              <a:pPr/>
              <a:t>39</a:t>
            </a:fld>
            <a:endParaRPr lang="en-US"/>
          </a:p>
        </p:txBody>
      </p:sp>
      <p:sp>
        <p:nvSpPr>
          <p:cNvPr id="19457" name="Rectangle 1"/>
          <p:cNvSpPr>
            <a:spLocks noGrp="1" noChangeArrowheads="1"/>
          </p:cNvSpPr>
          <p:nvPr>
            <p:ph type="title"/>
          </p:nvPr>
        </p:nvSpPr>
        <p:spPr>
          <a:ln/>
        </p:spPr>
        <p:txBody>
          <a:bodyPr/>
          <a:lstStyle/>
          <a:p>
            <a:r>
              <a:rPr lang="en-US"/>
              <a:t>Ítems: Ítems de vida</a:t>
            </a:r>
          </a:p>
        </p:txBody>
      </p:sp>
      <p:sp>
        <p:nvSpPr>
          <p:cNvPr id="19458" name="Rectangle 2"/>
          <p:cNvSpPr>
            <a:spLocks noGrp="1" noChangeArrowheads="1"/>
          </p:cNvSpPr>
          <p:nvPr>
            <p:ph type="body" idx="1"/>
          </p:nvPr>
        </p:nvSpPr>
        <p:spPr>
          <a:xfrm>
            <a:off x="457200" y="1524000"/>
            <a:ext cx="8186766" cy="4762520"/>
          </a:xfrm>
          <a:ln/>
        </p:spPr>
        <p:txBody>
          <a:bodyPr/>
          <a:lstStyle/>
          <a:p>
            <a:r>
              <a:rPr lang="en-US" b="1" dirty="0" err="1"/>
              <a:t>Barril</a:t>
            </a:r>
            <a:r>
              <a:rPr lang="en-US" b="1" dirty="0"/>
              <a:t> de </a:t>
            </a:r>
            <a:r>
              <a:rPr lang="en-US" b="1" dirty="0" err="1"/>
              <a:t>cerveza</a:t>
            </a:r>
            <a:r>
              <a:rPr lang="en-US" dirty="0"/>
              <a:t>: </a:t>
            </a:r>
            <a:r>
              <a:rPr lang="en-US" dirty="0" err="1"/>
              <a:t>Cilindro</a:t>
            </a:r>
            <a:r>
              <a:rPr lang="en-US" dirty="0"/>
              <a:t> de </a:t>
            </a:r>
            <a:endParaRPr lang="en-US" dirty="0" smtClean="0"/>
          </a:p>
          <a:p>
            <a:pPr>
              <a:buNone/>
            </a:pPr>
            <a:r>
              <a:rPr lang="en-US" dirty="0" smtClean="0"/>
              <a:t>	</a:t>
            </a:r>
            <a:r>
              <a:rPr lang="en-US" dirty="0" err="1" smtClean="0"/>
              <a:t>madera</a:t>
            </a:r>
            <a:r>
              <a:rPr lang="en-US" dirty="0" smtClean="0"/>
              <a:t> </a:t>
            </a:r>
            <a:r>
              <a:rPr lang="en-US" dirty="0"/>
              <a:t>con </a:t>
            </a:r>
            <a:r>
              <a:rPr lang="en-US" dirty="0" err="1"/>
              <a:t>detalles</a:t>
            </a:r>
            <a:r>
              <a:rPr lang="en-US" dirty="0"/>
              <a:t> de </a:t>
            </a:r>
            <a:r>
              <a:rPr lang="en-US" dirty="0" err="1"/>
              <a:t>hierro</a:t>
            </a:r>
            <a:r>
              <a:rPr lang="en-US" dirty="0"/>
              <a:t> </a:t>
            </a:r>
            <a:endParaRPr lang="en-US" dirty="0" smtClean="0"/>
          </a:p>
          <a:p>
            <a:pPr>
              <a:buNone/>
            </a:pPr>
            <a:r>
              <a:rPr lang="en-US" dirty="0" smtClean="0"/>
              <a:t>	</a:t>
            </a:r>
            <a:r>
              <a:rPr lang="en-US" dirty="0" err="1" smtClean="0"/>
              <a:t>forjado</a:t>
            </a:r>
            <a:r>
              <a:rPr lang="en-US" dirty="0" smtClean="0"/>
              <a:t> </a:t>
            </a:r>
            <a:r>
              <a:rPr lang="en-US" dirty="0" err="1"/>
              <a:t>repleto</a:t>
            </a:r>
            <a:r>
              <a:rPr lang="en-US" dirty="0"/>
              <a:t> de </a:t>
            </a:r>
            <a:r>
              <a:rPr lang="en-US" dirty="0" err="1"/>
              <a:t>cerveza</a:t>
            </a:r>
            <a:r>
              <a:rPr lang="en-US" dirty="0" smtClean="0"/>
              <a:t>.</a:t>
            </a:r>
          </a:p>
          <a:p>
            <a:r>
              <a:rPr lang="en-US" i="1" dirty="0" smtClean="0">
                <a:solidFill>
                  <a:srgbClr val="FFFFFF"/>
                </a:solidFill>
                <a:ea typeface="Lucida Grande" charset="0"/>
                <a:cs typeface="Lucida Grande" charset="0"/>
                <a:sym typeface="Lucida Grande" charset="0"/>
              </a:rPr>
              <a:t>¿</a:t>
            </a:r>
            <a:r>
              <a:rPr lang="en-US" i="1" dirty="0" err="1" smtClean="0">
                <a:solidFill>
                  <a:srgbClr val="FFFFFF"/>
                </a:solidFill>
                <a:ea typeface="Lucida Grande" charset="0"/>
                <a:cs typeface="Lucida Grande" charset="0"/>
                <a:sym typeface="Lucida Grande" charset="0"/>
              </a:rPr>
              <a:t>Dónde</a:t>
            </a:r>
            <a:r>
              <a:rPr lang="en-US" i="1" dirty="0" smtClean="0">
                <a:solidFill>
                  <a:srgbClr val="FFFFFF"/>
                </a:solidFill>
                <a:ea typeface="Lucida Grande" charset="0"/>
                <a:cs typeface="Lucida Grande" charset="0"/>
                <a:sym typeface="Lucida Grande" charset="0"/>
              </a:rPr>
              <a:t> se </a:t>
            </a:r>
            <a:r>
              <a:rPr lang="en-US" i="1" dirty="0" err="1" smtClean="0">
                <a:solidFill>
                  <a:srgbClr val="FFFFFF"/>
                </a:solidFill>
                <a:ea typeface="Lucida Grande" charset="0"/>
                <a:cs typeface="Lucida Grande" charset="0"/>
                <a:sym typeface="Lucida Grande" charset="0"/>
              </a:rPr>
              <a:t>encuentra</a:t>
            </a:r>
            <a:r>
              <a:rPr lang="en-US" i="1" dirty="0" smtClean="0">
                <a:solidFill>
                  <a:srgbClr val="FFFFFF"/>
                </a:solidFill>
                <a:ea typeface="Lucida Grande" charset="0"/>
                <a:cs typeface="Lucida Grande" charset="0"/>
                <a:sym typeface="Lucida Grande" charset="0"/>
              </a:rPr>
              <a:t>? </a:t>
            </a:r>
          </a:p>
          <a:p>
            <a:pPr lvl="1"/>
            <a:r>
              <a:rPr lang="en-US" dirty="0" err="1" smtClean="0">
                <a:solidFill>
                  <a:srgbClr val="FFFFFF"/>
                </a:solidFill>
                <a:ea typeface="Lucida Grande" charset="0"/>
                <a:cs typeface="Lucida Grande" charset="0"/>
                <a:sym typeface="Lucida Grande" charset="0"/>
              </a:rPr>
              <a:t>Puede</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encontrarse</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por</a:t>
            </a:r>
            <a:r>
              <a:rPr lang="en-US" dirty="0" smtClean="0">
                <a:solidFill>
                  <a:srgbClr val="FFFFFF"/>
                </a:solidFill>
                <a:ea typeface="Lucida Grande" charset="0"/>
                <a:cs typeface="Lucida Grande" charset="0"/>
                <a:sym typeface="Lucida Grande" charset="0"/>
              </a:rPr>
              <a:t> el </a:t>
            </a:r>
            <a:r>
              <a:rPr lang="en-US" dirty="0" err="1" smtClean="0">
                <a:solidFill>
                  <a:srgbClr val="FFFFFF"/>
                </a:solidFill>
                <a:ea typeface="Lucida Grande" charset="0"/>
                <a:cs typeface="Lucida Grande" charset="0"/>
                <a:sym typeface="Lucida Grande" charset="0"/>
              </a:rPr>
              <a:t>camino</a:t>
            </a:r>
            <a:r>
              <a:rPr lang="en-US" dirty="0" smtClean="0">
                <a:solidFill>
                  <a:srgbClr val="FFFFFF"/>
                </a:solidFill>
                <a:ea typeface="Lucida Grande" charset="0"/>
                <a:cs typeface="Lucida Grande" charset="0"/>
                <a:sym typeface="Lucida Grande" charset="0"/>
              </a:rPr>
              <a:t>, en </a:t>
            </a:r>
            <a:r>
              <a:rPr lang="en-US" dirty="0" err="1" smtClean="0">
                <a:solidFill>
                  <a:srgbClr val="FFFFFF"/>
                </a:solidFill>
                <a:ea typeface="Lucida Grande" charset="0"/>
                <a:cs typeface="Lucida Grande" charset="0"/>
                <a:sym typeface="Lucida Grande" charset="0"/>
              </a:rPr>
              <a:t>todos</a:t>
            </a:r>
            <a:r>
              <a:rPr lang="en-US" dirty="0" smtClean="0">
                <a:solidFill>
                  <a:srgbClr val="FFFFFF"/>
                </a:solidFill>
                <a:ea typeface="Lucida Grande" charset="0"/>
                <a:cs typeface="Lucida Grande" charset="0"/>
                <a:sym typeface="Lucida Grande" charset="0"/>
              </a:rPr>
              <a:t> los </a:t>
            </a:r>
            <a:r>
              <a:rPr lang="en-US" dirty="0" err="1" smtClean="0">
                <a:solidFill>
                  <a:srgbClr val="FFFFFF"/>
                </a:solidFill>
                <a:ea typeface="Lucida Grande" charset="0"/>
                <a:cs typeface="Lucida Grande" charset="0"/>
                <a:sym typeface="Lucida Grande" charset="0"/>
              </a:rPr>
              <a:t>niveles</a:t>
            </a:r>
            <a:r>
              <a:rPr lang="en-US" dirty="0" smtClean="0">
                <a:solidFill>
                  <a:srgbClr val="FFFFFF"/>
                </a:solidFill>
                <a:ea typeface="Lucida Grande" charset="0"/>
                <a:cs typeface="Lucida Grande" charset="0"/>
                <a:sym typeface="Lucida Grande" charset="0"/>
              </a:rPr>
              <a:t> del </a:t>
            </a:r>
            <a:r>
              <a:rPr lang="en-US" dirty="0" err="1" smtClean="0">
                <a:solidFill>
                  <a:srgbClr val="FFFFFF"/>
                </a:solidFill>
                <a:ea typeface="Lucida Grande" charset="0"/>
                <a:cs typeface="Lucida Grande" charset="0"/>
                <a:sym typeface="Lucida Grande" charset="0"/>
              </a:rPr>
              <a:t>juego</a:t>
            </a:r>
            <a:r>
              <a:rPr lang="en-US" dirty="0" smtClean="0">
                <a:solidFill>
                  <a:srgbClr val="FFFFFF"/>
                </a:solidFill>
                <a:ea typeface="Lucida Grande" charset="0"/>
                <a:cs typeface="Lucida Grande" charset="0"/>
                <a:sym typeface="Lucida Grande" charset="0"/>
              </a:rPr>
              <a:t> y con </a:t>
            </a:r>
            <a:r>
              <a:rPr lang="en-US" dirty="0" err="1" smtClean="0">
                <a:solidFill>
                  <a:srgbClr val="FFFFFF"/>
                </a:solidFill>
                <a:ea typeface="Lucida Grande" charset="0"/>
                <a:cs typeface="Lucida Grande" charset="0"/>
                <a:sym typeface="Lucida Grande" charset="0"/>
              </a:rPr>
              <a:t>frecuencia</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baja</a:t>
            </a:r>
            <a:r>
              <a:rPr lang="en-US" dirty="0" smtClean="0">
                <a:solidFill>
                  <a:srgbClr val="FFFFFF"/>
                </a:solidFill>
                <a:ea typeface="Lucida Grande" charset="0"/>
                <a:cs typeface="Lucida Grande" charset="0"/>
                <a:sym typeface="Lucida Grande" charset="0"/>
              </a:rPr>
              <a:t>.</a:t>
            </a:r>
            <a:endParaRPr lang="en-US" b="1" dirty="0" smtClean="0">
              <a:solidFill>
                <a:srgbClr val="FFFFFF"/>
              </a:solidFill>
              <a:ea typeface="Lucida Grande" charset="0"/>
              <a:cs typeface="Lucida Grande" charset="0"/>
              <a:sym typeface="Lucida Grande" charset="0"/>
            </a:endParaRPr>
          </a:p>
          <a:p>
            <a:r>
              <a:rPr lang="en-US" i="1" dirty="0" smtClean="0">
                <a:solidFill>
                  <a:srgbClr val="FFFFFF"/>
                </a:solidFill>
                <a:ea typeface="Lucida Grande" charset="0"/>
                <a:cs typeface="Lucida Grande" charset="0"/>
                <a:sym typeface="Lucida Grande" charset="0"/>
              </a:rPr>
              <a:t>¿</a:t>
            </a:r>
            <a:r>
              <a:rPr lang="en-US" i="1" dirty="0" err="1" smtClean="0">
                <a:solidFill>
                  <a:srgbClr val="FFFFFF"/>
                </a:solidFill>
                <a:ea typeface="Lucida Grande" charset="0"/>
                <a:cs typeface="Lucida Grande" charset="0"/>
                <a:sym typeface="Lucida Grande" charset="0"/>
              </a:rPr>
              <a:t>Cómo</a:t>
            </a:r>
            <a:r>
              <a:rPr lang="en-US" i="1" dirty="0" smtClean="0">
                <a:solidFill>
                  <a:srgbClr val="FFFFFF"/>
                </a:solidFill>
                <a:ea typeface="Lucida Grande" charset="0"/>
                <a:cs typeface="Lucida Grande" charset="0"/>
                <a:sym typeface="Lucida Grande" charset="0"/>
              </a:rPr>
              <a:t> se </a:t>
            </a:r>
            <a:r>
              <a:rPr lang="en-US" i="1" dirty="0" err="1" smtClean="0">
                <a:solidFill>
                  <a:srgbClr val="FFFFFF"/>
                </a:solidFill>
                <a:ea typeface="Lucida Grande" charset="0"/>
                <a:cs typeface="Lucida Grande" charset="0"/>
                <a:sym typeface="Lucida Grande" charset="0"/>
              </a:rPr>
              <a:t>recoge</a:t>
            </a:r>
            <a:r>
              <a:rPr lang="en-US" i="1" dirty="0" smtClean="0">
                <a:solidFill>
                  <a:srgbClr val="FFFFFF"/>
                </a:solidFill>
                <a:ea typeface="Lucida Grande" charset="0"/>
                <a:cs typeface="Lucida Grande" charset="0"/>
                <a:sym typeface="Lucida Grande" charset="0"/>
              </a:rPr>
              <a:t>?</a:t>
            </a:r>
          </a:p>
          <a:p>
            <a:pPr lvl="1"/>
            <a:r>
              <a:rPr lang="en-US" dirty="0" err="1" smtClean="0">
                <a:solidFill>
                  <a:srgbClr val="FFFFFF"/>
                </a:solidFill>
                <a:ea typeface="Lucida Grande" charset="0"/>
                <a:cs typeface="Lucida Grande" charset="0"/>
                <a:sym typeface="Lucida Grande" charset="0"/>
              </a:rPr>
              <a:t>Pasando</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por</a:t>
            </a:r>
            <a:r>
              <a:rPr lang="en-US" dirty="0" smtClean="0">
                <a:solidFill>
                  <a:srgbClr val="FFFFFF"/>
                </a:solidFill>
                <a:ea typeface="Lucida Grande" charset="0"/>
                <a:cs typeface="Lucida Grande" charset="0"/>
                <a:sym typeface="Lucida Grande" charset="0"/>
              </a:rPr>
              <a:t> </a:t>
            </a:r>
            <a:r>
              <a:rPr lang="en-US" dirty="0" err="1" smtClean="0">
                <a:solidFill>
                  <a:srgbClr val="FFFFFF"/>
                </a:solidFill>
                <a:ea typeface="Lucida Grande" charset="0"/>
                <a:cs typeface="Lucida Grande" charset="0"/>
                <a:sym typeface="Lucida Grande" charset="0"/>
              </a:rPr>
              <a:t>encima</a:t>
            </a:r>
            <a:r>
              <a:rPr lang="en-US" dirty="0" smtClean="0">
                <a:solidFill>
                  <a:srgbClr val="FFFFFF"/>
                </a:solidFill>
                <a:ea typeface="Lucida Grande" charset="0"/>
                <a:cs typeface="Lucida Grande" charset="0"/>
                <a:sym typeface="Lucida Grande" charset="0"/>
              </a:rPr>
              <a:t> del </a:t>
            </a:r>
            <a:r>
              <a:rPr lang="en-US" dirty="0" err="1" smtClean="0">
                <a:solidFill>
                  <a:srgbClr val="FFFFFF"/>
                </a:solidFill>
                <a:ea typeface="Lucida Grande" charset="0"/>
                <a:cs typeface="Lucida Grande" charset="0"/>
                <a:sym typeface="Lucida Grande" charset="0"/>
              </a:rPr>
              <a:t>objeto</a:t>
            </a:r>
            <a:r>
              <a:rPr lang="en-US" dirty="0" smtClean="0">
                <a:solidFill>
                  <a:srgbClr val="FFFFFF"/>
                </a:solidFill>
                <a:ea typeface="Lucida Grande" charset="0"/>
                <a:cs typeface="Lucida Grande" charset="0"/>
                <a:sym typeface="Lucida Grande" charset="0"/>
              </a:rPr>
              <a:t>.</a:t>
            </a:r>
            <a:endParaRPr lang="en-US" b="1" dirty="0" smtClean="0">
              <a:solidFill>
                <a:srgbClr val="FFFFFF"/>
              </a:solidFill>
              <a:ea typeface="Lucida Grande" charset="0"/>
              <a:cs typeface="Lucida Grande" charset="0"/>
              <a:sym typeface="Lucida Grande" charset="0"/>
            </a:endParaRPr>
          </a:p>
          <a:p>
            <a:r>
              <a:rPr lang="en-US" i="1" dirty="0" smtClean="0">
                <a:solidFill>
                  <a:srgbClr val="FFFFFF"/>
                </a:solidFill>
                <a:ea typeface="Lucida Grande" charset="0"/>
                <a:cs typeface="Lucida Grande" charset="0"/>
                <a:sym typeface="Lucida Grande" charset="0"/>
              </a:rPr>
              <a:t>¿</a:t>
            </a:r>
            <a:r>
              <a:rPr lang="en-US" i="1" dirty="0" err="1" smtClean="0">
                <a:solidFill>
                  <a:srgbClr val="FFFFFF"/>
                </a:solidFill>
                <a:ea typeface="Lucida Grande" charset="0"/>
                <a:cs typeface="Lucida Grande" charset="0"/>
                <a:sym typeface="Lucida Grande" charset="0"/>
              </a:rPr>
              <a:t>Qué</a:t>
            </a:r>
            <a:r>
              <a:rPr lang="en-US" i="1" dirty="0" smtClean="0">
                <a:solidFill>
                  <a:srgbClr val="FFFFFF"/>
                </a:solidFill>
                <a:ea typeface="Lucida Grande" charset="0"/>
                <a:cs typeface="Lucida Grande" charset="0"/>
                <a:sym typeface="Lucida Grande" charset="0"/>
              </a:rPr>
              <a:t> </a:t>
            </a:r>
            <a:r>
              <a:rPr lang="en-US" i="1" dirty="0" err="1" smtClean="0">
                <a:solidFill>
                  <a:srgbClr val="FFFFFF"/>
                </a:solidFill>
                <a:ea typeface="Lucida Grande" charset="0"/>
                <a:cs typeface="Lucida Grande" charset="0"/>
                <a:sym typeface="Lucida Grande" charset="0"/>
              </a:rPr>
              <a:t>efecto</a:t>
            </a:r>
            <a:r>
              <a:rPr lang="en-US" i="1" dirty="0" smtClean="0">
                <a:solidFill>
                  <a:srgbClr val="FFFFFF"/>
                </a:solidFill>
                <a:ea typeface="Lucida Grande" charset="0"/>
                <a:cs typeface="Lucida Grande" charset="0"/>
                <a:sym typeface="Lucida Grande" charset="0"/>
              </a:rPr>
              <a:t> </a:t>
            </a:r>
            <a:r>
              <a:rPr lang="en-US" i="1" dirty="0" err="1" smtClean="0">
                <a:solidFill>
                  <a:srgbClr val="FFFFFF"/>
                </a:solidFill>
                <a:ea typeface="Lucida Grande" charset="0"/>
                <a:cs typeface="Lucida Grande" charset="0"/>
                <a:sym typeface="Lucida Grande" charset="0"/>
              </a:rPr>
              <a:t>tiene</a:t>
            </a:r>
            <a:r>
              <a:rPr lang="en-US" i="1" dirty="0" smtClean="0">
                <a:solidFill>
                  <a:srgbClr val="FFFFFF"/>
                </a:solidFill>
                <a:ea typeface="Lucida Grande" charset="0"/>
                <a:cs typeface="Lucida Grande" charset="0"/>
                <a:sym typeface="Lucida Grande" charset="0"/>
              </a:rPr>
              <a:t>?</a:t>
            </a:r>
          </a:p>
          <a:p>
            <a:pPr lvl="1"/>
            <a:r>
              <a:rPr lang="en-US" dirty="0" err="1" smtClean="0">
                <a:solidFill>
                  <a:srgbClr val="FFFFFF"/>
                </a:solidFill>
                <a:ea typeface="Lucida Grande" charset="0"/>
                <a:cs typeface="Lucida Grande" charset="0"/>
                <a:sym typeface="Lucida Grande" charset="0"/>
              </a:rPr>
              <a:t>Recupera</a:t>
            </a:r>
            <a:r>
              <a:rPr lang="en-US" dirty="0" smtClean="0">
                <a:solidFill>
                  <a:srgbClr val="FFFFFF"/>
                </a:solidFill>
                <a:ea typeface="Lucida Grande" charset="0"/>
                <a:cs typeface="Lucida Grande" charset="0"/>
                <a:sym typeface="Lucida Grande" charset="0"/>
              </a:rPr>
              <a:t> 100 </a:t>
            </a:r>
            <a:r>
              <a:rPr lang="en-US" dirty="0" err="1" smtClean="0">
                <a:solidFill>
                  <a:srgbClr val="FFFFFF"/>
                </a:solidFill>
                <a:ea typeface="Lucida Grande" charset="0"/>
                <a:cs typeface="Lucida Grande" charset="0"/>
                <a:sym typeface="Lucida Grande" charset="0"/>
              </a:rPr>
              <a:t>puntos</a:t>
            </a:r>
            <a:r>
              <a:rPr lang="en-US" dirty="0" smtClean="0">
                <a:solidFill>
                  <a:srgbClr val="FFFFFF"/>
                </a:solidFill>
                <a:ea typeface="Lucida Grande" charset="0"/>
                <a:cs typeface="Lucida Grande" charset="0"/>
                <a:sym typeface="Lucida Grande" charset="0"/>
              </a:rPr>
              <a:t> de </a:t>
            </a:r>
            <a:r>
              <a:rPr lang="en-US" dirty="0" err="1" smtClean="0">
                <a:solidFill>
                  <a:srgbClr val="FFFFFF"/>
                </a:solidFill>
                <a:ea typeface="Lucida Grande" charset="0"/>
                <a:cs typeface="Lucida Grande" charset="0"/>
                <a:sym typeface="Lucida Grande" charset="0"/>
              </a:rPr>
              <a:t>vida</a:t>
            </a:r>
            <a:r>
              <a:rPr lang="en-US" dirty="0" smtClean="0">
                <a:solidFill>
                  <a:srgbClr val="FFFFFF"/>
                </a:solidFill>
                <a:ea typeface="Lucida Grande" charset="0"/>
                <a:cs typeface="Lucida Grande" charset="0"/>
                <a:sym typeface="Lucida Grande" charset="0"/>
              </a:rPr>
              <a:t> del </a:t>
            </a:r>
            <a:r>
              <a:rPr lang="en-US" dirty="0" err="1" smtClean="0">
                <a:solidFill>
                  <a:srgbClr val="FFFFFF"/>
                </a:solidFill>
                <a:ea typeface="Lucida Grande" charset="0"/>
                <a:cs typeface="Lucida Grande" charset="0"/>
                <a:sym typeface="Lucida Grande" charset="0"/>
              </a:rPr>
              <a:t>personaje</a:t>
            </a:r>
            <a:r>
              <a:rPr lang="en-US" dirty="0" smtClean="0">
                <a:solidFill>
                  <a:srgbClr val="FFFFFF"/>
                </a:solidFill>
                <a:ea typeface="Lucida Grande" charset="0"/>
                <a:cs typeface="Lucida Grande" charset="0"/>
                <a:sym typeface="Lucida Grande" charset="0"/>
              </a:rPr>
              <a:t>.</a:t>
            </a:r>
          </a:p>
          <a:p>
            <a:endParaRPr lang="en-US" dirty="0"/>
          </a:p>
        </p:txBody>
      </p:sp>
      <p:pic>
        <p:nvPicPr>
          <p:cNvPr id="19460" name="Picture 4"/>
          <p:cNvPicPr>
            <a:picLocks noChangeAspect="1" noChangeArrowheads="1"/>
          </p:cNvPicPr>
          <p:nvPr/>
        </p:nvPicPr>
        <p:blipFill>
          <a:blip r:embed="rId2" cstate="print"/>
          <a:srcRect/>
          <a:stretch>
            <a:fillRect/>
          </a:stretch>
        </p:blipFill>
        <p:spPr bwMode="auto">
          <a:xfrm>
            <a:off x="6286512" y="785794"/>
            <a:ext cx="2004830" cy="243681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F:\Documentos\Master\Entregas\3. Presentación Game Design\Imagenes\Art\Dragon_Cliff.png"/>
          <p:cNvPicPr>
            <a:picLocks noChangeAspect="1" noChangeArrowheads="1"/>
          </p:cNvPicPr>
          <p:nvPr/>
        </p:nvPicPr>
        <p:blipFill>
          <a:blip r:embed="rId2" cstate="print"/>
          <a:srcRect/>
          <a:stretch>
            <a:fillRect/>
          </a:stretch>
        </p:blipFill>
        <p:spPr bwMode="auto">
          <a:xfrm>
            <a:off x="6429388" y="357166"/>
            <a:ext cx="2339530" cy="3120933"/>
          </a:xfrm>
          <a:prstGeom prst="rect">
            <a:avLst/>
          </a:prstGeom>
          <a:noFill/>
          <a:effectLst>
            <a:softEdge rad="317500"/>
          </a:effectLst>
        </p:spPr>
      </p:pic>
      <p:sp>
        <p:nvSpPr>
          <p:cNvPr id="6145" name="Rectangle 1"/>
          <p:cNvSpPr>
            <a:spLocks noGrp="1" noChangeArrowheads="1"/>
          </p:cNvSpPr>
          <p:nvPr>
            <p:ph type="body" idx="1"/>
          </p:nvPr>
        </p:nvSpPr>
        <p:spPr>
          <a:xfrm>
            <a:off x="428596" y="1500174"/>
            <a:ext cx="8229600" cy="4857784"/>
          </a:xfrm>
          <a:ln/>
        </p:spPr>
        <p:txBody>
          <a:bodyPr/>
          <a:lstStyle/>
          <a:p>
            <a:pPr marL="234950" indent="-234950">
              <a:lnSpc>
                <a:spcPct val="90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dirty="0" err="1"/>
              <a:t>Historia</a:t>
            </a:r>
            <a:r>
              <a:rPr lang="en-US" dirty="0"/>
              <a:t>:</a:t>
            </a:r>
          </a:p>
          <a:p>
            <a:pPr lvl="1">
              <a:lnSpc>
                <a:spcPct val="90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dirty="0" err="1">
                <a:solidFill>
                  <a:schemeClr val="tx1"/>
                </a:solidFill>
              </a:rPr>
              <a:t>Dragones</a:t>
            </a:r>
            <a:r>
              <a:rPr lang="en-US" dirty="0">
                <a:solidFill>
                  <a:schemeClr val="tx1"/>
                </a:solidFill>
              </a:rPr>
              <a:t>, </a:t>
            </a:r>
            <a:r>
              <a:rPr lang="en-US" dirty="0" err="1">
                <a:solidFill>
                  <a:schemeClr val="tx1"/>
                </a:solidFill>
              </a:rPr>
              <a:t>princesas</a:t>
            </a:r>
            <a:r>
              <a:rPr lang="en-US" dirty="0">
                <a:solidFill>
                  <a:schemeClr val="tx1"/>
                </a:solidFill>
              </a:rPr>
              <a:t> y caballeros: la </a:t>
            </a:r>
            <a:r>
              <a:rPr lang="en-US" dirty="0" err="1">
                <a:solidFill>
                  <a:schemeClr val="tx1"/>
                </a:solidFill>
              </a:rPr>
              <a:t>típica</a:t>
            </a:r>
            <a:r>
              <a:rPr lang="en-US" dirty="0">
                <a:solidFill>
                  <a:schemeClr val="tx1"/>
                </a:solidFill>
              </a:rPr>
              <a:t> </a:t>
            </a:r>
            <a:r>
              <a:rPr lang="en-US" dirty="0" err="1">
                <a:solidFill>
                  <a:schemeClr val="tx1"/>
                </a:solidFill>
              </a:rPr>
              <a:t>historia</a:t>
            </a:r>
            <a:r>
              <a:rPr lang="en-US" dirty="0">
                <a:solidFill>
                  <a:schemeClr val="tx1"/>
                </a:solidFill>
              </a:rPr>
              <a:t> medieval </a:t>
            </a:r>
            <a:r>
              <a:rPr lang="en-US" dirty="0" err="1">
                <a:solidFill>
                  <a:schemeClr val="tx1"/>
                </a:solidFill>
              </a:rPr>
              <a:t>pero</a:t>
            </a:r>
            <a:r>
              <a:rPr lang="en-US" dirty="0">
                <a:solidFill>
                  <a:schemeClr val="tx1"/>
                </a:solidFill>
              </a:rPr>
              <a:t> con los </a:t>
            </a:r>
            <a:r>
              <a:rPr lang="en-US" dirty="0" err="1">
                <a:solidFill>
                  <a:schemeClr val="tx1"/>
                </a:solidFill>
              </a:rPr>
              <a:t>papeles</a:t>
            </a:r>
            <a:r>
              <a:rPr lang="en-US" dirty="0">
                <a:solidFill>
                  <a:schemeClr val="tx1"/>
                </a:solidFill>
              </a:rPr>
              <a:t> </a:t>
            </a:r>
            <a:r>
              <a:rPr lang="en-US" dirty="0" err="1">
                <a:solidFill>
                  <a:schemeClr val="tx1"/>
                </a:solidFill>
              </a:rPr>
              <a:t>cambiados</a:t>
            </a:r>
            <a:r>
              <a:rPr lang="en-US" dirty="0">
                <a:solidFill>
                  <a:schemeClr val="tx1"/>
                </a:solidFill>
              </a:rPr>
              <a:t>.</a:t>
            </a:r>
            <a:endParaRPr lang="en-US" dirty="0"/>
          </a:p>
          <a:p>
            <a:pPr lvl="1">
              <a:lnSpc>
                <a:spcPct val="90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dirty="0">
                <a:solidFill>
                  <a:schemeClr val="tx1"/>
                </a:solidFill>
              </a:rPr>
              <a:t>Las </a:t>
            </a:r>
            <a:r>
              <a:rPr lang="en-US" dirty="0" err="1">
                <a:solidFill>
                  <a:schemeClr val="tx1"/>
                </a:solidFill>
              </a:rPr>
              <a:t>princesas</a:t>
            </a:r>
            <a:r>
              <a:rPr lang="en-US" dirty="0">
                <a:solidFill>
                  <a:schemeClr val="tx1"/>
                </a:solidFill>
              </a:rPr>
              <a:t> </a:t>
            </a:r>
            <a:r>
              <a:rPr lang="en-US" dirty="0" err="1">
                <a:solidFill>
                  <a:schemeClr val="tx1"/>
                </a:solidFill>
              </a:rPr>
              <a:t>viven</a:t>
            </a:r>
            <a:r>
              <a:rPr lang="en-US" dirty="0">
                <a:solidFill>
                  <a:schemeClr val="tx1"/>
                </a:solidFill>
              </a:rPr>
              <a:t> </a:t>
            </a:r>
            <a:r>
              <a:rPr lang="en-US" dirty="0" err="1">
                <a:solidFill>
                  <a:schemeClr val="tx1"/>
                </a:solidFill>
              </a:rPr>
              <a:t>enamoradas</a:t>
            </a:r>
            <a:r>
              <a:rPr lang="en-US" dirty="0">
                <a:solidFill>
                  <a:schemeClr val="tx1"/>
                </a:solidFill>
              </a:rPr>
              <a:t> de los </a:t>
            </a:r>
            <a:r>
              <a:rPr lang="en-US" dirty="0" err="1">
                <a:solidFill>
                  <a:schemeClr val="tx1"/>
                </a:solidFill>
              </a:rPr>
              <a:t>dragones</a:t>
            </a:r>
            <a:r>
              <a:rPr lang="en-US" dirty="0">
                <a:solidFill>
                  <a:schemeClr val="tx1"/>
                </a:solidFill>
              </a:rPr>
              <a:t> </a:t>
            </a:r>
            <a:r>
              <a:rPr lang="en-US" dirty="0" err="1">
                <a:solidFill>
                  <a:schemeClr val="tx1"/>
                </a:solidFill>
              </a:rPr>
              <a:t>mientras</a:t>
            </a:r>
            <a:r>
              <a:rPr lang="en-US" dirty="0">
                <a:solidFill>
                  <a:schemeClr val="tx1"/>
                </a:solidFill>
              </a:rPr>
              <a:t> </a:t>
            </a:r>
            <a:r>
              <a:rPr lang="en-US" dirty="0" err="1">
                <a:solidFill>
                  <a:schemeClr val="tx1"/>
                </a:solidFill>
              </a:rPr>
              <a:t>que</a:t>
            </a:r>
            <a:r>
              <a:rPr lang="en-US" dirty="0">
                <a:solidFill>
                  <a:schemeClr val="tx1"/>
                </a:solidFill>
              </a:rPr>
              <a:t> los caballeros </a:t>
            </a:r>
            <a:r>
              <a:rPr lang="en-US" dirty="0" err="1">
                <a:solidFill>
                  <a:schemeClr val="tx1"/>
                </a:solidFill>
              </a:rPr>
              <a:t>las</a:t>
            </a:r>
            <a:r>
              <a:rPr lang="en-US" dirty="0">
                <a:solidFill>
                  <a:schemeClr val="tx1"/>
                </a:solidFill>
              </a:rPr>
              <a:t> </a:t>
            </a:r>
            <a:r>
              <a:rPr lang="en-US" dirty="0" err="1">
                <a:solidFill>
                  <a:schemeClr val="tx1"/>
                </a:solidFill>
              </a:rPr>
              <a:t>quieren</a:t>
            </a:r>
            <a:r>
              <a:rPr lang="en-US" dirty="0">
                <a:solidFill>
                  <a:schemeClr val="tx1"/>
                </a:solidFill>
              </a:rPr>
              <a:t> </a:t>
            </a:r>
            <a:r>
              <a:rPr lang="en-US" dirty="0" err="1">
                <a:solidFill>
                  <a:schemeClr val="tx1"/>
                </a:solidFill>
              </a:rPr>
              <a:t>rescatar</a:t>
            </a:r>
            <a:r>
              <a:rPr lang="en-US" dirty="0">
                <a:solidFill>
                  <a:schemeClr val="tx1"/>
                </a:solidFill>
              </a:rPr>
              <a:t> sin </a:t>
            </a:r>
            <a:r>
              <a:rPr lang="en-US" dirty="0" err="1">
                <a:solidFill>
                  <a:schemeClr val="tx1"/>
                </a:solidFill>
              </a:rPr>
              <a:t>su</a:t>
            </a:r>
            <a:r>
              <a:rPr lang="en-US" dirty="0">
                <a:solidFill>
                  <a:schemeClr val="tx1"/>
                </a:solidFill>
              </a:rPr>
              <a:t> </a:t>
            </a:r>
            <a:r>
              <a:rPr lang="en-US" dirty="0" err="1">
                <a:solidFill>
                  <a:schemeClr val="tx1"/>
                </a:solidFill>
              </a:rPr>
              <a:t>consentimiento</a:t>
            </a:r>
            <a:r>
              <a:rPr lang="en-US" dirty="0">
                <a:solidFill>
                  <a:schemeClr val="tx1"/>
                </a:solidFill>
              </a:rPr>
              <a:t>.  El caballero vive </a:t>
            </a:r>
            <a:r>
              <a:rPr lang="en-US" dirty="0" err="1">
                <a:solidFill>
                  <a:schemeClr val="tx1"/>
                </a:solidFill>
              </a:rPr>
              <a:t>influenciado</a:t>
            </a:r>
            <a:r>
              <a:rPr lang="en-US" dirty="0">
                <a:solidFill>
                  <a:schemeClr val="tx1"/>
                </a:solidFill>
              </a:rPr>
              <a:t> </a:t>
            </a:r>
            <a:r>
              <a:rPr lang="en-US" dirty="0" err="1">
                <a:solidFill>
                  <a:schemeClr val="tx1"/>
                </a:solidFill>
              </a:rPr>
              <a:t>por</a:t>
            </a:r>
            <a:r>
              <a:rPr lang="en-US" dirty="0">
                <a:solidFill>
                  <a:schemeClr val="tx1"/>
                </a:solidFill>
              </a:rPr>
              <a:t> </a:t>
            </a:r>
            <a:r>
              <a:rPr lang="en-US" dirty="0" err="1">
                <a:solidFill>
                  <a:schemeClr val="tx1"/>
                </a:solidFill>
              </a:rPr>
              <a:t>las</a:t>
            </a:r>
            <a:r>
              <a:rPr lang="en-US" dirty="0">
                <a:solidFill>
                  <a:schemeClr val="tx1"/>
                </a:solidFill>
              </a:rPr>
              <a:t> </a:t>
            </a:r>
            <a:r>
              <a:rPr lang="en-US" dirty="0" err="1">
                <a:solidFill>
                  <a:schemeClr val="tx1"/>
                </a:solidFill>
              </a:rPr>
              <a:t>hazaña</a:t>
            </a:r>
            <a:r>
              <a:rPr lang="en-US" dirty="0">
                <a:solidFill>
                  <a:schemeClr val="tx1"/>
                </a:solidFill>
              </a:rPr>
              <a:t> </a:t>
            </a:r>
            <a:r>
              <a:rPr lang="en-US" dirty="0" err="1">
                <a:solidFill>
                  <a:schemeClr val="tx1"/>
                </a:solidFill>
              </a:rPr>
              <a:t>épicas</a:t>
            </a:r>
            <a:r>
              <a:rPr lang="en-US" dirty="0">
                <a:solidFill>
                  <a:schemeClr val="tx1"/>
                </a:solidFill>
              </a:rPr>
              <a:t> de </a:t>
            </a:r>
            <a:r>
              <a:rPr lang="en-US" dirty="0" err="1">
                <a:solidFill>
                  <a:schemeClr val="tx1"/>
                </a:solidFill>
              </a:rPr>
              <a:t>las</a:t>
            </a:r>
            <a:r>
              <a:rPr lang="en-US" dirty="0">
                <a:solidFill>
                  <a:schemeClr val="tx1"/>
                </a:solidFill>
              </a:rPr>
              <a:t> </a:t>
            </a:r>
            <a:r>
              <a:rPr lang="en-US" dirty="0" err="1">
                <a:solidFill>
                  <a:schemeClr val="tx1"/>
                </a:solidFill>
              </a:rPr>
              <a:t>leyendas</a:t>
            </a:r>
            <a:r>
              <a:rPr lang="en-US" dirty="0">
                <a:solidFill>
                  <a:schemeClr val="tx1"/>
                </a:solidFill>
              </a:rPr>
              <a:t>.</a:t>
            </a:r>
            <a:endParaRPr lang="en-US" dirty="0"/>
          </a:p>
          <a:p>
            <a:pPr lvl="1">
              <a:lnSpc>
                <a:spcPct val="90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dirty="0">
                <a:solidFill>
                  <a:schemeClr val="tx1"/>
                </a:solidFill>
              </a:rPr>
              <a:t>Los </a:t>
            </a:r>
            <a:r>
              <a:rPr lang="en-US" dirty="0" err="1">
                <a:solidFill>
                  <a:schemeClr val="tx1"/>
                </a:solidFill>
              </a:rPr>
              <a:t>dragones</a:t>
            </a:r>
            <a:r>
              <a:rPr lang="en-US" dirty="0">
                <a:solidFill>
                  <a:schemeClr val="tx1"/>
                </a:solidFill>
              </a:rPr>
              <a:t> </a:t>
            </a:r>
            <a:r>
              <a:rPr lang="en-US" dirty="0" err="1">
                <a:solidFill>
                  <a:schemeClr val="tx1"/>
                </a:solidFill>
              </a:rPr>
              <a:t>sólo</a:t>
            </a:r>
            <a:r>
              <a:rPr lang="en-US" dirty="0">
                <a:solidFill>
                  <a:schemeClr val="tx1"/>
                </a:solidFill>
              </a:rPr>
              <a:t> </a:t>
            </a:r>
            <a:r>
              <a:rPr lang="en-US" dirty="0" err="1">
                <a:solidFill>
                  <a:schemeClr val="tx1"/>
                </a:solidFill>
              </a:rPr>
              <a:t>quieren</a:t>
            </a:r>
            <a:r>
              <a:rPr lang="en-US" dirty="0">
                <a:solidFill>
                  <a:schemeClr val="tx1"/>
                </a:solidFill>
              </a:rPr>
              <a:t> </a:t>
            </a:r>
            <a:r>
              <a:rPr lang="en-US" dirty="0" err="1">
                <a:solidFill>
                  <a:schemeClr val="tx1"/>
                </a:solidFill>
              </a:rPr>
              <a:t>beber</a:t>
            </a:r>
            <a:r>
              <a:rPr lang="en-US" dirty="0">
                <a:solidFill>
                  <a:schemeClr val="tx1"/>
                </a:solidFill>
              </a:rPr>
              <a:t> </a:t>
            </a:r>
            <a:r>
              <a:rPr lang="en-US" dirty="0" err="1">
                <a:solidFill>
                  <a:schemeClr val="tx1"/>
                </a:solidFill>
              </a:rPr>
              <a:t>cerveza</a:t>
            </a:r>
            <a:r>
              <a:rPr lang="en-US" dirty="0">
                <a:solidFill>
                  <a:schemeClr val="tx1"/>
                </a:solidFill>
              </a:rPr>
              <a:t> y </a:t>
            </a:r>
            <a:r>
              <a:rPr lang="en-US" dirty="0" err="1">
                <a:solidFill>
                  <a:schemeClr val="tx1"/>
                </a:solidFill>
              </a:rPr>
              <a:t>divertirse</a:t>
            </a:r>
            <a:r>
              <a:rPr lang="en-US" dirty="0">
                <a:solidFill>
                  <a:schemeClr val="tx1"/>
                </a:solidFill>
              </a:rPr>
              <a:t> con </a:t>
            </a:r>
            <a:r>
              <a:rPr lang="en-US" dirty="0" err="1">
                <a:solidFill>
                  <a:schemeClr val="tx1"/>
                </a:solidFill>
              </a:rPr>
              <a:t>las</a:t>
            </a:r>
            <a:r>
              <a:rPr lang="en-US" dirty="0">
                <a:solidFill>
                  <a:schemeClr val="tx1"/>
                </a:solidFill>
              </a:rPr>
              <a:t> </a:t>
            </a:r>
            <a:r>
              <a:rPr lang="en-US" dirty="0" err="1">
                <a:solidFill>
                  <a:schemeClr val="tx1"/>
                </a:solidFill>
              </a:rPr>
              <a:t>princesas</a:t>
            </a:r>
            <a:r>
              <a:rPr lang="en-US" dirty="0">
                <a:solidFill>
                  <a:schemeClr val="tx1"/>
                </a:solidFill>
              </a:rPr>
              <a:t> en </a:t>
            </a:r>
            <a:r>
              <a:rPr lang="en-US" dirty="0" err="1">
                <a:solidFill>
                  <a:schemeClr val="tx1"/>
                </a:solidFill>
              </a:rPr>
              <a:t>sus</a:t>
            </a:r>
            <a:r>
              <a:rPr lang="en-US" dirty="0">
                <a:solidFill>
                  <a:schemeClr val="tx1"/>
                </a:solidFill>
              </a:rPr>
              <a:t> </a:t>
            </a:r>
            <a:r>
              <a:rPr lang="en-US" dirty="0" err="1">
                <a:solidFill>
                  <a:schemeClr val="tx1"/>
                </a:solidFill>
              </a:rPr>
              <a:t>guaridas</a:t>
            </a:r>
            <a:r>
              <a:rPr lang="en-US" dirty="0">
                <a:solidFill>
                  <a:schemeClr val="tx1"/>
                </a:solidFill>
              </a:rPr>
              <a:t>.</a:t>
            </a:r>
            <a:endParaRPr lang="en-US" dirty="0"/>
          </a:p>
          <a:p>
            <a:pPr lvl="1">
              <a:lnSpc>
                <a:spcPct val="90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dirty="0" err="1">
                <a:solidFill>
                  <a:schemeClr val="tx1"/>
                </a:solidFill>
              </a:rPr>
              <a:t>Cuando</a:t>
            </a:r>
            <a:r>
              <a:rPr lang="en-US" dirty="0">
                <a:solidFill>
                  <a:schemeClr val="tx1"/>
                </a:solidFill>
              </a:rPr>
              <a:t> </a:t>
            </a:r>
            <a:r>
              <a:rPr lang="en-US" dirty="0" err="1">
                <a:solidFill>
                  <a:schemeClr val="tx1"/>
                </a:solidFill>
              </a:rPr>
              <a:t>las</a:t>
            </a:r>
            <a:r>
              <a:rPr lang="en-US" dirty="0">
                <a:solidFill>
                  <a:schemeClr val="tx1"/>
                </a:solidFill>
              </a:rPr>
              <a:t> </a:t>
            </a:r>
            <a:r>
              <a:rPr lang="en-US" dirty="0" err="1">
                <a:solidFill>
                  <a:schemeClr val="tx1"/>
                </a:solidFill>
              </a:rPr>
              <a:t>princesas</a:t>
            </a:r>
            <a:r>
              <a:rPr lang="en-US" dirty="0">
                <a:solidFill>
                  <a:schemeClr val="tx1"/>
                </a:solidFill>
              </a:rPr>
              <a:t> son “</a:t>
            </a:r>
            <a:r>
              <a:rPr lang="en-US" dirty="0" err="1">
                <a:solidFill>
                  <a:schemeClr val="tx1"/>
                </a:solidFill>
              </a:rPr>
              <a:t>rescatadas</a:t>
            </a:r>
            <a:r>
              <a:rPr lang="en-US" dirty="0">
                <a:solidFill>
                  <a:schemeClr val="tx1"/>
                </a:solidFill>
              </a:rPr>
              <a:t>”, los </a:t>
            </a:r>
            <a:r>
              <a:rPr lang="en-US" dirty="0" err="1">
                <a:solidFill>
                  <a:schemeClr val="tx1"/>
                </a:solidFill>
              </a:rPr>
              <a:t>dragones</a:t>
            </a:r>
            <a:r>
              <a:rPr lang="en-US" dirty="0">
                <a:solidFill>
                  <a:schemeClr val="tx1"/>
                </a:solidFill>
              </a:rPr>
              <a:t> </a:t>
            </a:r>
            <a:r>
              <a:rPr lang="en-US" dirty="0" err="1">
                <a:solidFill>
                  <a:schemeClr val="tx1"/>
                </a:solidFill>
              </a:rPr>
              <a:t>entran</a:t>
            </a:r>
            <a:r>
              <a:rPr lang="en-US" dirty="0">
                <a:solidFill>
                  <a:schemeClr val="tx1"/>
                </a:solidFill>
              </a:rPr>
              <a:t> en </a:t>
            </a:r>
            <a:r>
              <a:rPr lang="en-US" dirty="0" err="1">
                <a:solidFill>
                  <a:schemeClr val="tx1"/>
                </a:solidFill>
              </a:rPr>
              <a:t>cólera</a:t>
            </a:r>
            <a:r>
              <a:rPr lang="en-US" dirty="0">
                <a:solidFill>
                  <a:schemeClr val="tx1"/>
                </a:solidFill>
              </a:rPr>
              <a:t>. Van a </a:t>
            </a:r>
            <a:r>
              <a:rPr lang="en-US" dirty="0" err="1">
                <a:solidFill>
                  <a:schemeClr val="tx1"/>
                </a:solidFill>
              </a:rPr>
              <a:t>buscarlas</a:t>
            </a:r>
            <a:r>
              <a:rPr lang="en-US" dirty="0">
                <a:solidFill>
                  <a:schemeClr val="tx1"/>
                </a:solidFill>
              </a:rPr>
              <a:t> al </a:t>
            </a:r>
            <a:r>
              <a:rPr lang="en-US" dirty="0" err="1">
                <a:solidFill>
                  <a:schemeClr val="tx1"/>
                </a:solidFill>
              </a:rPr>
              <a:t>castillo</a:t>
            </a:r>
            <a:r>
              <a:rPr lang="en-US" dirty="0">
                <a:solidFill>
                  <a:schemeClr val="tx1"/>
                </a:solidFill>
              </a:rPr>
              <a:t> a </a:t>
            </a:r>
            <a:r>
              <a:rPr lang="en-US" dirty="0" err="1">
                <a:solidFill>
                  <a:schemeClr val="tx1"/>
                </a:solidFill>
              </a:rPr>
              <a:t>través</a:t>
            </a:r>
            <a:r>
              <a:rPr lang="en-US" dirty="0">
                <a:solidFill>
                  <a:schemeClr val="tx1"/>
                </a:solidFill>
              </a:rPr>
              <a:t> del </a:t>
            </a:r>
            <a:r>
              <a:rPr lang="en-US" dirty="0" err="1">
                <a:solidFill>
                  <a:schemeClr val="tx1"/>
                </a:solidFill>
              </a:rPr>
              <a:t>reino</a:t>
            </a:r>
            <a:r>
              <a:rPr lang="en-US" dirty="0">
                <a:solidFill>
                  <a:schemeClr val="tx1"/>
                </a:solidFill>
              </a:rPr>
              <a:t> </a:t>
            </a:r>
            <a:r>
              <a:rPr lang="en-US" dirty="0" err="1">
                <a:solidFill>
                  <a:schemeClr val="tx1"/>
                </a:solidFill>
              </a:rPr>
              <a:t>entero</a:t>
            </a:r>
            <a:r>
              <a:rPr lang="en-US" dirty="0">
                <a:solidFill>
                  <a:schemeClr val="tx1"/>
                </a:solidFill>
              </a:rPr>
              <a:t>. </a:t>
            </a:r>
            <a:endParaRPr lang="en-US" dirty="0" smtClean="0">
              <a:solidFill>
                <a:schemeClr val="tx1"/>
              </a:solidFill>
            </a:endParaRPr>
          </a:p>
          <a:p>
            <a:pPr lvl="1">
              <a:lnSpc>
                <a:spcPct val="90000"/>
              </a:lnSpc>
              <a:tabLst>
                <a:tab pos="0" algn="l"/>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0" algn="l"/>
                <a:tab pos="444500" algn="l"/>
                <a:tab pos="889000" algn="l"/>
                <a:tab pos="1346200" algn="l"/>
                <a:tab pos="1790700" algn="l"/>
                <a:tab pos="2235200" algn="l"/>
                <a:tab pos="2692400" algn="l"/>
                <a:tab pos="3136900" algn="l"/>
                <a:tab pos="3581400" algn="l"/>
                <a:tab pos="4038600" algn="l"/>
                <a:tab pos="4483100" algn="l"/>
              </a:tabLst>
            </a:pPr>
            <a:r>
              <a:rPr lang="en-US" dirty="0" smtClean="0">
                <a:solidFill>
                  <a:schemeClr val="tx1"/>
                </a:solidFill>
              </a:rPr>
              <a:t>Las </a:t>
            </a:r>
            <a:r>
              <a:rPr lang="en-US" dirty="0" err="1">
                <a:solidFill>
                  <a:schemeClr val="tx1"/>
                </a:solidFill>
              </a:rPr>
              <a:t>princesas</a:t>
            </a:r>
            <a:r>
              <a:rPr lang="en-US" dirty="0">
                <a:solidFill>
                  <a:schemeClr val="tx1"/>
                </a:solidFill>
              </a:rPr>
              <a:t> </a:t>
            </a:r>
            <a:r>
              <a:rPr lang="en-US" dirty="0" err="1">
                <a:solidFill>
                  <a:schemeClr val="tx1"/>
                </a:solidFill>
              </a:rPr>
              <a:t>están</a:t>
            </a:r>
            <a:r>
              <a:rPr lang="en-US" dirty="0">
                <a:solidFill>
                  <a:schemeClr val="tx1"/>
                </a:solidFill>
              </a:rPr>
              <a:t> </a:t>
            </a:r>
            <a:r>
              <a:rPr lang="en-US" dirty="0" err="1">
                <a:solidFill>
                  <a:schemeClr val="tx1"/>
                </a:solidFill>
              </a:rPr>
              <a:t>contrariadas</a:t>
            </a:r>
            <a:r>
              <a:rPr lang="en-US" dirty="0">
                <a:solidFill>
                  <a:schemeClr val="tx1"/>
                </a:solidFill>
              </a:rPr>
              <a:t> y </a:t>
            </a:r>
            <a:r>
              <a:rPr lang="en-US" dirty="0" err="1">
                <a:solidFill>
                  <a:schemeClr val="tx1"/>
                </a:solidFill>
              </a:rPr>
              <a:t>ayudarán</a:t>
            </a:r>
            <a:r>
              <a:rPr lang="en-US" dirty="0">
                <a:solidFill>
                  <a:schemeClr val="tx1"/>
                </a:solidFill>
              </a:rPr>
              <a:t> a los </a:t>
            </a:r>
            <a:r>
              <a:rPr lang="en-US" dirty="0" err="1">
                <a:solidFill>
                  <a:schemeClr val="tx1"/>
                </a:solidFill>
              </a:rPr>
              <a:t>dragones</a:t>
            </a:r>
            <a:r>
              <a:rPr lang="en-US" dirty="0">
                <a:solidFill>
                  <a:schemeClr val="tx1"/>
                </a:solidFill>
              </a:rPr>
              <a:t> a </a:t>
            </a:r>
            <a:r>
              <a:rPr lang="en-US" dirty="0" err="1">
                <a:solidFill>
                  <a:schemeClr val="tx1"/>
                </a:solidFill>
              </a:rPr>
              <a:t>que</a:t>
            </a:r>
            <a:r>
              <a:rPr lang="en-US" dirty="0">
                <a:solidFill>
                  <a:schemeClr val="tx1"/>
                </a:solidFill>
              </a:rPr>
              <a:t> </a:t>
            </a:r>
            <a:r>
              <a:rPr lang="en-US" dirty="0" err="1">
                <a:solidFill>
                  <a:schemeClr val="tx1"/>
                </a:solidFill>
              </a:rPr>
              <a:t>las</a:t>
            </a:r>
            <a:r>
              <a:rPr lang="en-US" dirty="0">
                <a:solidFill>
                  <a:schemeClr val="tx1"/>
                </a:solidFill>
              </a:rPr>
              <a:t> </a:t>
            </a:r>
            <a:r>
              <a:rPr lang="en-US" dirty="0" err="1">
                <a:solidFill>
                  <a:schemeClr val="tx1"/>
                </a:solidFill>
              </a:rPr>
              <a:t>rescaten</a:t>
            </a:r>
            <a:r>
              <a:rPr lang="en-US" dirty="0">
                <a:solidFill>
                  <a:schemeClr val="tx1"/>
                </a:solidFill>
              </a:rPr>
              <a:t>.</a:t>
            </a:r>
          </a:p>
        </p:txBody>
      </p:sp>
      <p:sp>
        <p:nvSpPr>
          <p:cNvPr id="6146" name="Rectangle 2"/>
          <p:cNvSpPr>
            <a:spLocks noGrp="1" noChangeArrowheads="1"/>
          </p:cNvSpPr>
          <p:nvPr>
            <p:ph type="title"/>
          </p:nvPr>
        </p:nvSpPr>
        <p:spPr>
          <a:ln/>
        </p:spPr>
        <p:txBody>
          <a:bodyPr/>
          <a:lstStyle/>
          <a:p>
            <a:r>
              <a:rPr lang="en-US" dirty="0">
                <a:latin typeface="Ringbearer" pitchFamily="18" charset="0"/>
              </a:rPr>
              <a:t>El </a:t>
            </a:r>
            <a:r>
              <a:rPr lang="en-US" dirty="0" err="1">
                <a:latin typeface="Ringbearer" pitchFamily="18" charset="0"/>
              </a:rPr>
              <a:t>juego</a:t>
            </a:r>
            <a:endParaRPr lang="en-US" dirty="0">
              <a:latin typeface="Ringbearer" pitchFamily="18" charset="0"/>
            </a:endParaRP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4</a:t>
            </a:fld>
            <a:endParaRPr 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Marcador de número de diapositiva"/>
          <p:cNvSpPr>
            <a:spLocks noGrp="1"/>
          </p:cNvSpPr>
          <p:nvPr>
            <p:ph type="sldNum" sz="quarter" idx="10"/>
          </p:nvPr>
        </p:nvSpPr>
        <p:spPr/>
        <p:txBody>
          <a:bodyPr/>
          <a:lstStyle/>
          <a:p>
            <a:fld id="{55078E4A-E9D9-433A-A8ED-E87C28B0838E}" type="slidenum">
              <a:rPr lang="en-US"/>
              <a:pPr/>
              <a:t>40</a:t>
            </a:fld>
            <a:endParaRPr lang="en-US"/>
          </a:p>
        </p:txBody>
      </p:sp>
      <p:sp>
        <p:nvSpPr>
          <p:cNvPr id="20481" name="Rectangle 1"/>
          <p:cNvSpPr>
            <a:spLocks noGrp="1" noChangeArrowheads="1"/>
          </p:cNvSpPr>
          <p:nvPr>
            <p:ph type="title"/>
          </p:nvPr>
        </p:nvSpPr>
        <p:spPr>
          <a:ln/>
        </p:spPr>
        <p:txBody>
          <a:bodyPr/>
          <a:lstStyle/>
          <a:p>
            <a:r>
              <a:rPr lang="en-US"/>
              <a:t>Ítems: Ítems especiales</a:t>
            </a:r>
          </a:p>
        </p:txBody>
      </p:sp>
      <p:sp>
        <p:nvSpPr>
          <p:cNvPr id="20482" name="Rectangle 2"/>
          <p:cNvSpPr>
            <a:spLocks noGrp="1" noChangeArrowheads="1"/>
          </p:cNvSpPr>
          <p:nvPr>
            <p:ph type="body" idx="1"/>
          </p:nvPr>
        </p:nvSpPr>
        <p:spPr>
          <a:xfrm>
            <a:off x="457200" y="1524000"/>
            <a:ext cx="8102600" cy="1866900"/>
          </a:xfrm>
          <a:ln/>
        </p:spPr>
        <p:txBody>
          <a:bodyPr/>
          <a:lstStyle/>
          <a:p>
            <a:r>
              <a:rPr lang="en-US" b="1" dirty="0" err="1"/>
              <a:t>Cascos</a:t>
            </a:r>
            <a:r>
              <a:rPr lang="en-US" b="1" dirty="0"/>
              <a:t> de </a:t>
            </a:r>
            <a:r>
              <a:rPr lang="en-US" b="1" dirty="0" err="1"/>
              <a:t>guerrero</a:t>
            </a:r>
            <a:r>
              <a:rPr lang="en-US" b="1" dirty="0"/>
              <a:t> y Corona</a:t>
            </a:r>
            <a:r>
              <a:rPr lang="en-US" dirty="0"/>
              <a:t>: </a:t>
            </a:r>
            <a:r>
              <a:rPr lang="en-US" dirty="0" err="1"/>
              <a:t>Diferentes</a:t>
            </a:r>
            <a:r>
              <a:rPr lang="en-US" dirty="0"/>
              <a:t> </a:t>
            </a:r>
            <a:r>
              <a:rPr lang="en-US" dirty="0" err="1"/>
              <a:t>tipos</a:t>
            </a:r>
            <a:r>
              <a:rPr lang="en-US" dirty="0"/>
              <a:t> de </a:t>
            </a:r>
            <a:r>
              <a:rPr lang="en-US" dirty="0" err="1"/>
              <a:t>cascos</a:t>
            </a:r>
            <a:r>
              <a:rPr lang="en-US" dirty="0"/>
              <a:t> de </a:t>
            </a:r>
            <a:r>
              <a:rPr lang="en-US" dirty="0" err="1"/>
              <a:t>guerrero</a:t>
            </a:r>
            <a:r>
              <a:rPr lang="en-US" dirty="0"/>
              <a:t> y </a:t>
            </a:r>
            <a:r>
              <a:rPr lang="en-US" dirty="0" err="1"/>
              <a:t>una</a:t>
            </a:r>
            <a:r>
              <a:rPr lang="en-US" dirty="0"/>
              <a:t> corona. Los </a:t>
            </a:r>
            <a:r>
              <a:rPr lang="en-US" dirty="0" err="1"/>
              <a:t>cascos</a:t>
            </a:r>
            <a:r>
              <a:rPr lang="en-US" dirty="0"/>
              <a:t> </a:t>
            </a:r>
            <a:r>
              <a:rPr lang="en-US" dirty="0" err="1"/>
              <a:t>están</a:t>
            </a:r>
            <a:r>
              <a:rPr lang="en-US" dirty="0"/>
              <a:t> </a:t>
            </a:r>
            <a:r>
              <a:rPr lang="en-US" dirty="0" err="1"/>
              <a:t>construidos</a:t>
            </a:r>
            <a:r>
              <a:rPr lang="en-US" dirty="0"/>
              <a:t> con </a:t>
            </a:r>
            <a:r>
              <a:rPr lang="en-US" dirty="0" err="1"/>
              <a:t>hierro</a:t>
            </a:r>
            <a:r>
              <a:rPr lang="en-US" dirty="0"/>
              <a:t> y </a:t>
            </a:r>
            <a:r>
              <a:rPr lang="en-US" dirty="0" err="1"/>
              <a:t>bronce</a:t>
            </a:r>
            <a:r>
              <a:rPr lang="en-US" dirty="0"/>
              <a:t>, la corona con </a:t>
            </a:r>
            <a:r>
              <a:rPr lang="en-US" dirty="0" err="1"/>
              <a:t>oro</a:t>
            </a:r>
            <a:r>
              <a:rPr lang="en-US" dirty="0"/>
              <a:t>, </a:t>
            </a:r>
            <a:r>
              <a:rPr lang="en-US" dirty="0" err="1"/>
              <a:t>rubís</a:t>
            </a:r>
            <a:r>
              <a:rPr lang="en-US" dirty="0"/>
              <a:t> y diamantes.</a:t>
            </a:r>
          </a:p>
        </p:txBody>
      </p:sp>
      <p:pic>
        <p:nvPicPr>
          <p:cNvPr id="20483" name="Picture 3"/>
          <p:cNvPicPr>
            <a:picLocks noChangeAspect="1" noChangeArrowheads="1"/>
          </p:cNvPicPr>
          <p:nvPr/>
        </p:nvPicPr>
        <p:blipFill>
          <a:blip r:embed="rId2" cstate="print"/>
          <a:srcRect/>
          <a:stretch>
            <a:fillRect/>
          </a:stretch>
        </p:blipFill>
        <p:spPr bwMode="auto">
          <a:xfrm>
            <a:off x="901700" y="3898900"/>
            <a:ext cx="6921500" cy="16129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fld id="{E74EF8A5-2C2E-46E5-8D40-80FCD765367F}" type="slidenum">
              <a:rPr lang="en-US"/>
              <a:pPr/>
              <a:t>41</a:t>
            </a:fld>
            <a:endParaRPr lang="en-US"/>
          </a:p>
        </p:txBody>
      </p:sp>
      <p:sp>
        <p:nvSpPr>
          <p:cNvPr id="21505" name="Rectangle 1"/>
          <p:cNvSpPr>
            <a:spLocks noGrp="1" noChangeArrowheads="1"/>
          </p:cNvSpPr>
          <p:nvPr>
            <p:ph type="title"/>
          </p:nvPr>
        </p:nvSpPr>
        <p:spPr>
          <a:ln/>
        </p:spPr>
        <p:txBody>
          <a:bodyPr/>
          <a:lstStyle/>
          <a:p>
            <a:r>
              <a:rPr lang="en-US"/>
              <a:t>Ítems: Ítems especiales</a:t>
            </a:r>
          </a:p>
        </p:txBody>
      </p:sp>
      <p:sp>
        <p:nvSpPr>
          <p:cNvPr id="21506" name="Rectangle 2"/>
          <p:cNvSpPr>
            <a:spLocks/>
          </p:cNvSpPr>
          <p:nvPr/>
        </p:nvSpPr>
        <p:spPr bwMode="auto">
          <a:xfrm>
            <a:off x="419100" y="1485900"/>
            <a:ext cx="8102600" cy="3594100"/>
          </a:xfrm>
          <a:prstGeom prst="rect">
            <a:avLst/>
          </a:prstGeom>
          <a:noFill/>
          <a:ln w="12700" cap="flat">
            <a:noFill/>
            <a:miter lim="800000"/>
            <a:headEnd type="none" w="med" len="med"/>
            <a:tailEnd type="none" w="med" len="med"/>
          </a:ln>
        </p:spPr>
        <p:txBody>
          <a:bodyPr lIns="0" tIns="0" rIns="0" bIns="0"/>
          <a:lstStyle/>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Dónde</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encuentra</a:t>
            </a:r>
            <a:r>
              <a:rPr lang="en-US" sz="2600" i="1" dirty="0">
                <a:solidFill>
                  <a:srgbClr val="FFFFFF"/>
                </a:solidFill>
                <a:latin typeface="+mn-lt"/>
                <a:ea typeface="Lucida Grande" charset="0"/>
                <a:cs typeface="Lucida Grande" charset="0"/>
                <a:sym typeface="Lucida Grande" charset="0"/>
              </a:rPr>
              <a:t>? </a:t>
            </a:r>
          </a:p>
          <a:p>
            <a:pPr marL="730250" lvl="1" indent="-273050" algn="l">
              <a:spcBef>
                <a:spcPts val="600"/>
              </a:spcBef>
              <a:buClr>
                <a:srgbClr val="F3A447"/>
              </a:buClr>
              <a:buSzPct val="85000"/>
              <a:buFont typeface="Wingdings 2" charset="2"/>
              <a:buChar char=""/>
            </a:pPr>
            <a:r>
              <a:rPr lang="en-US" sz="2600" dirty="0" err="1" smtClean="0">
                <a:solidFill>
                  <a:srgbClr val="FFFFFF"/>
                </a:solidFill>
                <a:latin typeface="+mn-lt"/>
                <a:ea typeface="Lucida Grande" charset="0"/>
                <a:cs typeface="Lucida Grande" charset="0"/>
                <a:sym typeface="Lucida Grande" charset="0"/>
              </a:rPr>
              <a:t>Puede</a:t>
            </a:r>
            <a:r>
              <a:rPr lang="en-US" sz="2600" dirty="0" smtClean="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encontrarse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el </a:t>
            </a:r>
            <a:r>
              <a:rPr lang="en-US" sz="2600" dirty="0" err="1">
                <a:solidFill>
                  <a:srgbClr val="FFFFFF"/>
                </a:solidFill>
                <a:latin typeface="+mn-lt"/>
                <a:ea typeface="Lucida Grande" charset="0"/>
                <a:cs typeface="Lucida Grande" charset="0"/>
                <a:sym typeface="Lucida Grande" charset="0"/>
              </a:rPr>
              <a:t>camino</a:t>
            </a:r>
            <a:r>
              <a:rPr lang="en-US" sz="2600" dirty="0">
                <a:solidFill>
                  <a:srgbClr val="FFFFFF"/>
                </a:solidFill>
                <a:latin typeface="+mn-lt"/>
                <a:ea typeface="Lucida Grande" charset="0"/>
                <a:cs typeface="Lucida Grande" charset="0"/>
                <a:sym typeface="Lucida Grande" charset="0"/>
              </a:rPr>
              <a:t>, en </a:t>
            </a:r>
            <a:r>
              <a:rPr lang="en-US" sz="2600" dirty="0" err="1">
                <a:solidFill>
                  <a:srgbClr val="FFFFFF"/>
                </a:solidFill>
                <a:latin typeface="+mn-lt"/>
                <a:ea typeface="Lucida Grande" charset="0"/>
                <a:cs typeface="Lucida Grande" charset="0"/>
                <a:sym typeface="Lucida Grande" charset="0"/>
              </a:rPr>
              <a:t>todos</a:t>
            </a:r>
            <a:r>
              <a:rPr lang="en-US" sz="2600" dirty="0">
                <a:solidFill>
                  <a:srgbClr val="FFFFFF"/>
                </a:solidFill>
                <a:latin typeface="+mn-lt"/>
                <a:ea typeface="Lucida Grande" charset="0"/>
                <a:cs typeface="Lucida Grande" charset="0"/>
                <a:sym typeface="Lucida Grande" charset="0"/>
              </a:rPr>
              <a:t> los </a:t>
            </a:r>
            <a:r>
              <a:rPr lang="en-US" sz="2600" dirty="0" err="1">
                <a:solidFill>
                  <a:srgbClr val="FFFFFF"/>
                </a:solidFill>
                <a:latin typeface="+mn-lt"/>
                <a:ea typeface="Lucida Grande" charset="0"/>
                <a:cs typeface="Lucida Grande" charset="0"/>
                <a:sym typeface="Lucida Grande" charset="0"/>
              </a:rPr>
              <a:t>niveles</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juego</a:t>
            </a:r>
            <a:r>
              <a:rPr lang="en-US" sz="2600" dirty="0">
                <a:solidFill>
                  <a:srgbClr val="FFFFFF"/>
                </a:solidFill>
                <a:latin typeface="+mn-lt"/>
                <a:ea typeface="Lucida Grande" charset="0"/>
                <a:cs typeface="Lucida Grande" charset="0"/>
                <a:sym typeface="Lucida Grande" charset="0"/>
              </a:rPr>
              <a:t> y con </a:t>
            </a:r>
            <a:r>
              <a:rPr lang="en-US" sz="2600" dirty="0" err="1">
                <a:solidFill>
                  <a:srgbClr val="FFFFFF"/>
                </a:solidFill>
                <a:latin typeface="+mn-lt"/>
                <a:ea typeface="Lucida Grande" charset="0"/>
                <a:cs typeface="Lucida Grande" charset="0"/>
                <a:sym typeface="Lucida Grande" charset="0"/>
              </a:rPr>
              <a:t>frecuencia</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alta</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Cómo</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recoge</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Pasando</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encima</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objeto</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Qué</a:t>
            </a:r>
            <a:r>
              <a:rPr lang="en-US" sz="2600" i="1" dirty="0" smtClean="0">
                <a:solidFill>
                  <a:srgbClr val="FFFFFF"/>
                </a:solidFill>
                <a:latin typeface="+mn-lt"/>
                <a:ea typeface="Lucida Grande" charset="0"/>
                <a:cs typeface="Lucida Grande" charset="0"/>
                <a:sym typeface="Lucida Grande" charset="0"/>
              </a:rPr>
              <a:t> </a:t>
            </a:r>
            <a:r>
              <a:rPr lang="en-US" sz="2600" i="1" dirty="0" err="1" smtClean="0">
                <a:solidFill>
                  <a:srgbClr val="FFFFFF"/>
                </a:solidFill>
                <a:latin typeface="+mn-lt"/>
                <a:ea typeface="Lucida Grande" charset="0"/>
                <a:cs typeface="Lucida Grande" charset="0"/>
                <a:sym typeface="Lucida Grande" charset="0"/>
              </a:rPr>
              <a:t>efecto</a:t>
            </a:r>
            <a:r>
              <a:rPr lang="en-US" sz="2600" i="1" dirty="0" smtClean="0">
                <a:solidFill>
                  <a:srgbClr val="FFFFFF"/>
                </a:solidFill>
                <a:latin typeface="+mn-lt"/>
                <a:ea typeface="Lucida Grande" charset="0"/>
                <a:cs typeface="Lucida Grande" charset="0"/>
                <a:sym typeface="Lucida Grande" charset="0"/>
              </a:rPr>
              <a:t> </a:t>
            </a:r>
            <a:r>
              <a:rPr lang="en-US" sz="2600" i="1" dirty="0" err="1">
                <a:solidFill>
                  <a:srgbClr val="FFFFFF"/>
                </a:solidFill>
                <a:latin typeface="+mn-lt"/>
                <a:ea typeface="Lucida Grande" charset="0"/>
                <a:cs typeface="Lucida Grande" charset="0"/>
                <a:sym typeface="Lucida Grande" charset="0"/>
              </a:rPr>
              <a:t>tiene</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Recupera</a:t>
            </a:r>
            <a:r>
              <a:rPr lang="en-US" sz="2600" dirty="0">
                <a:solidFill>
                  <a:srgbClr val="FFFFFF"/>
                </a:solidFill>
                <a:latin typeface="+mn-lt"/>
                <a:ea typeface="Lucida Grande" charset="0"/>
                <a:cs typeface="Lucida Grande" charset="0"/>
                <a:sym typeface="Lucida Grande" charset="0"/>
              </a:rPr>
              <a:t> el 10% del </a:t>
            </a:r>
            <a:r>
              <a:rPr lang="en-US" sz="2600" dirty="0" err="1">
                <a:solidFill>
                  <a:srgbClr val="FFFFFF"/>
                </a:solidFill>
                <a:latin typeface="+mn-lt"/>
                <a:ea typeface="Lucida Grande" charset="0"/>
                <a:cs typeface="Lucida Grande" charset="0"/>
                <a:sym typeface="Lucida Grande" charset="0"/>
              </a:rPr>
              <a:t>PowerUp</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personaje</a:t>
            </a:r>
            <a:r>
              <a:rPr lang="en-US" sz="2600" dirty="0">
                <a:solidFill>
                  <a:srgbClr val="FFFFFF"/>
                </a:solidFill>
                <a:latin typeface="+mn-lt"/>
                <a:ea typeface="Lucida Grande" charset="0"/>
                <a:cs typeface="Lucida Grande" charset="0"/>
                <a:sym typeface="Lucida Grande" charset="0"/>
              </a:rPr>
              <a:t>.</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Marcador de número de diapositiva"/>
          <p:cNvSpPr>
            <a:spLocks noGrp="1"/>
          </p:cNvSpPr>
          <p:nvPr>
            <p:ph type="sldNum" sz="quarter" idx="10"/>
          </p:nvPr>
        </p:nvSpPr>
        <p:spPr/>
        <p:txBody>
          <a:bodyPr/>
          <a:lstStyle/>
          <a:p>
            <a:fld id="{465C22FC-E980-4E37-B996-D57D7F471C0F}" type="slidenum">
              <a:rPr lang="en-US"/>
              <a:pPr/>
              <a:t>42</a:t>
            </a:fld>
            <a:endParaRPr lang="en-US"/>
          </a:p>
        </p:txBody>
      </p:sp>
      <p:sp>
        <p:nvSpPr>
          <p:cNvPr id="22529" name="Rectangle 1"/>
          <p:cNvSpPr>
            <a:spLocks noGrp="1" noChangeArrowheads="1"/>
          </p:cNvSpPr>
          <p:nvPr>
            <p:ph type="title"/>
          </p:nvPr>
        </p:nvSpPr>
        <p:spPr>
          <a:ln/>
        </p:spPr>
        <p:txBody>
          <a:bodyPr/>
          <a:lstStyle/>
          <a:p>
            <a:r>
              <a:rPr lang="en-US"/>
              <a:t>Ítems: Ítems especiales</a:t>
            </a:r>
          </a:p>
        </p:txBody>
      </p:sp>
      <p:sp>
        <p:nvSpPr>
          <p:cNvPr id="22530" name="Rectangle 2"/>
          <p:cNvSpPr>
            <a:spLocks noGrp="1" noChangeArrowheads="1"/>
          </p:cNvSpPr>
          <p:nvPr>
            <p:ph type="body" idx="1"/>
          </p:nvPr>
        </p:nvSpPr>
        <p:spPr>
          <a:xfrm>
            <a:off x="457200" y="1524000"/>
            <a:ext cx="8102600" cy="1016000"/>
          </a:xfrm>
          <a:ln/>
        </p:spPr>
        <p:txBody>
          <a:bodyPr/>
          <a:lstStyle/>
          <a:p>
            <a:r>
              <a:rPr lang="en-US" b="1" dirty="0"/>
              <a:t>Calaveras</a:t>
            </a:r>
            <a:r>
              <a:rPr lang="en-US" dirty="0"/>
              <a:t>: </a:t>
            </a:r>
            <a:r>
              <a:rPr lang="en-US" dirty="0" err="1"/>
              <a:t>Calavera</a:t>
            </a:r>
            <a:r>
              <a:rPr lang="en-US" dirty="0"/>
              <a:t> o </a:t>
            </a:r>
            <a:r>
              <a:rPr lang="en-US" dirty="0" err="1"/>
              <a:t>conjunto</a:t>
            </a:r>
            <a:r>
              <a:rPr lang="en-US" dirty="0"/>
              <a:t> de </a:t>
            </a:r>
            <a:r>
              <a:rPr lang="en-US" dirty="0" err="1"/>
              <a:t>calaveras</a:t>
            </a:r>
            <a:r>
              <a:rPr lang="en-US" dirty="0"/>
              <a:t> </a:t>
            </a:r>
            <a:r>
              <a:rPr lang="en-US" dirty="0" err="1"/>
              <a:t>apiladas</a:t>
            </a:r>
            <a:r>
              <a:rPr lang="en-US" dirty="0"/>
              <a:t>, </a:t>
            </a:r>
            <a:r>
              <a:rPr lang="en-US" dirty="0" err="1"/>
              <a:t>humanas</a:t>
            </a:r>
            <a:r>
              <a:rPr lang="en-US" dirty="0"/>
              <a:t> y de </a:t>
            </a:r>
            <a:r>
              <a:rPr lang="en-US" dirty="0" err="1"/>
              <a:t>hueso</a:t>
            </a:r>
            <a:r>
              <a:rPr lang="en-US" dirty="0"/>
              <a:t>.</a:t>
            </a:r>
          </a:p>
        </p:txBody>
      </p:sp>
      <p:pic>
        <p:nvPicPr>
          <p:cNvPr id="22531" name="Picture 3"/>
          <p:cNvPicPr>
            <a:picLocks noChangeAspect="1" noChangeArrowheads="1"/>
          </p:cNvPicPr>
          <p:nvPr/>
        </p:nvPicPr>
        <p:blipFill>
          <a:blip r:embed="rId2" cstate="print"/>
          <a:srcRect/>
          <a:stretch>
            <a:fillRect/>
          </a:stretch>
        </p:blipFill>
        <p:spPr bwMode="auto">
          <a:xfrm>
            <a:off x="674688" y="3073400"/>
            <a:ext cx="7669212" cy="23495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fld id="{603DA154-7BA3-4E1F-9903-0E7E16BB7FAD}" type="slidenum">
              <a:rPr lang="en-US"/>
              <a:pPr/>
              <a:t>43</a:t>
            </a:fld>
            <a:endParaRPr lang="en-US"/>
          </a:p>
        </p:txBody>
      </p:sp>
      <p:sp>
        <p:nvSpPr>
          <p:cNvPr id="23553" name="Rectangle 1"/>
          <p:cNvSpPr>
            <a:spLocks noGrp="1" noChangeArrowheads="1"/>
          </p:cNvSpPr>
          <p:nvPr>
            <p:ph type="title"/>
          </p:nvPr>
        </p:nvSpPr>
        <p:spPr>
          <a:ln/>
        </p:spPr>
        <p:txBody>
          <a:bodyPr/>
          <a:lstStyle/>
          <a:p>
            <a:r>
              <a:rPr lang="en-US"/>
              <a:t>Ítems: Ítems especiales</a:t>
            </a:r>
          </a:p>
        </p:txBody>
      </p:sp>
      <p:sp>
        <p:nvSpPr>
          <p:cNvPr id="23554" name="Rectangle 2"/>
          <p:cNvSpPr>
            <a:spLocks/>
          </p:cNvSpPr>
          <p:nvPr/>
        </p:nvSpPr>
        <p:spPr bwMode="auto">
          <a:xfrm>
            <a:off x="520700" y="1765300"/>
            <a:ext cx="8102600" cy="3594100"/>
          </a:xfrm>
          <a:prstGeom prst="rect">
            <a:avLst/>
          </a:prstGeom>
          <a:noFill/>
          <a:ln w="12700" cap="flat">
            <a:noFill/>
            <a:miter lim="800000"/>
            <a:headEnd type="none" w="med" len="med"/>
            <a:tailEnd type="none" w="med" len="med"/>
          </a:ln>
        </p:spPr>
        <p:txBody>
          <a:bodyPr lIns="0" tIns="0" rIns="0" bIns="0"/>
          <a:lstStyle/>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Donde</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encuentra</a:t>
            </a:r>
            <a:r>
              <a:rPr lang="en-US" sz="2600" i="1" dirty="0">
                <a:solidFill>
                  <a:srgbClr val="FFFFFF"/>
                </a:solidFill>
                <a:latin typeface="+mn-lt"/>
                <a:ea typeface="Lucida Grande" charset="0"/>
                <a:cs typeface="Lucida Grande" charset="0"/>
                <a:sym typeface="Lucida Grande" charset="0"/>
              </a:rPr>
              <a:t>? </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Puede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encontrarse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el </a:t>
            </a:r>
            <a:r>
              <a:rPr lang="en-US" sz="2600" dirty="0" err="1">
                <a:solidFill>
                  <a:srgbClr val="FFFFFF"/>
                </a:solidFill>
                <a:latin typeface="+mn-lt"/>
                <a:ea typeface="Lucida Grande" charset="0"/>
                <a:cs typeface="Lucida Grande" charset="0"/>
                <a:sym typeface="Lucida Grande" charset="0"/>
              </a:rPr>
              <a:t>camino</a:t>
            </a:r>
            <a:r>
              <a:rPr lang="en-US" sz="2600" dirty="0">
                <a:solidFill>
                  <a:srgbClr val="FFFFFF"/>
                </a:solidFill>
                <a:latin typeface="+mn-lt"/>
                <a:ea typeface="Lucida Grande" charset="0"/>
                <a:cs typeface="Lucida Grande" charset="0"/>
                <a:sym typeface="Lucida Grande" charset="0"/>
              </a:rPr>
              <a:t>, en </a:t>
            </a:r>
            <a:r>
              <a:rPr lang="en-US" sz="2600" dirty="0" err="1">
                <a:solidFill>
                  <a:srgbClr val="FFFFFF"/>
                </a:solidFill>
                <a:latin typeface="+mn-lt"/>
                <a:ea typeface="Lucida Grande" charset="0"/>
                <a:cs typeface="Lucida Grande" charset="0"/>
                <a:sym typeface="Lucida Grande" charset="0"/>
              </a:rPr>
              <a:t>todos</a:t>
            </a:r>
            <a:r>
              <a:rPr lang="en-US" sz="2600" dirty="0">
                <a:solidFill>
                  <a:srgbClr val="FFFFFF"/>
                </a:solidFill>
                <a:latin typeface="+mn-lt"/>
                <a:ea typeface="Lucida Grande" charset="0"/>
                <a:cs typeface="Lucida Grande" charset="0"/>
                <a:sym typeface="Lucida Grande" charset="0"/>
              </a:rPr>
              <a:t> los </a:t>
            </a:r>
            <a:r>
              <a:rPr lang="en-US" sz="2600" dirty="0" err="1">
                <a:solidFill>
                  <a:srgbClr val="FFFFFF"/>
                </a:solidFill>
                <a:latin typeface="+mn-lt"/>
                <a:ea typeface="Lucida Grande" charset="0"/>
                <a:cs typeface="Lucida Grande" charset="0"/>
                <a:sym typeface="Lucida Grande" charset="0"/>
              </a:rPr>
              <a:t>niveles</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juego</a:t>
            </a:r>
            <a:r>
              <a:rPr lang="en-US" sz="2600" dirty="0">
                <a:solidFill>
                  <a:srgbClr val="FFFFFF"/>
                </a:solidFill>
                <a:latin typeface="+mn-lt"/>
                <a:ea typeface="Lucida Grande" charset="0"/>
                <a:cs typeface="Lucida Grande" charset="0"/>
                <a:sym typeface="Lucida Grande" charset="0"/>
              </a:rPr>
              <a:t> y con </a:t>
            </a:r>
            <a:r>
              <a:rPr lang="en-US" sz="2600" dirty="0" err="1">
                <a:solidFill>
                  <a:srgbClr val="FFFFFF"/>
                </a:solidFill>
                <a:latin typeface="+mn-lt"/>
                <a:ea typeface="Lucida Grande" charset="0"/>
                <a:cs typeface="Lucida Grande" charset="0"/>
                <a:sym typeface="Lucida Grande" charset="0"/>
              </a:rPr>
              <a:t>frecuencia</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mediana</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¿Como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recoge</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Pasando</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encima</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objeto</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Que</a:t>
            </a:r>
            <a:r>
              <a:rPr lang="en-US" sz="2600" i="1" dirty="0" smtClean="0">
                <a:solidFill>
                  <a:srgbClr val="FFFFFF"/>
                </a:solidFill>
                <a:latin typeface="+mn-lt"/>
                <a:ea typeface="Lucida Grande" charset="0"/>
                <a:cs typeface="Lucida Grande" charset="0"/>
                <a:sym typeface="Lucida Grande" charset="0"/>
              </a:rPr>
              <a:t> </a:t>
            </a:r>
            <a:r>
              <a:rPr lang="en-US" sz="2600" i="1" dirty="0" err="1">
                <a:solidFill>
                  <a:srgbClr val="FFFFFF"/>
                </a:solidFill>
                <a:latin typeface="+mn-lt"/>
                <a:ea typeface="Lucida Grande" charset="0"/>
                <a:cs typeface="Lucida Grande" charset="0"/>
                <a:sym typeface="Lucida Grande" charset="0"/>
              </a:rPr>
              <a:t>efecto</a:t>
            </a:r>
            <a:r>
              <a:rPr lang="en-US" sz="2600" i="1" dirty="0">
                <a:solidFill>
                  <a:srgbClr val="FFFFFF"/>
                </a:solidFill>
                <a:latin typeface="+mn-lt"/>
                <a:ea typeface="Lucida Grande" charset="0"/>
                <a:cs typeface="Lucida Grande" charset="0"/>
                <a:sym typeface="Lucida Grande" charset="0"/>
              </a:rPr>
              <a:t> </a:t>
            </a:r>
            <a:r>
              <a:rPr lang="en-US" sz="2600" i="1" dirty="0" err="1">
                <a:solidFill>
                  <a:srgbClr val="FFFFFF"/>
                </a:solidFill>
                <a:latin typeface="+mn-lt"/>
                <a:ea typeface="Lucida Grande" charset="0"/>
                <a:cs typeface="Lucida Grande" charset="0"/>
                <a:sym typeface="Lucida Grande" charset="0"/>
              </a:rPr>
              <a:t>tiene</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Recupera</a:t>
            </a:r>
            <a:r>
              <a:rPr lang="en-US" sz="2600" dirty="0">
                <a:solidFill>
                  <a:srgbClr val="FFFFFF"/>
                </a:solidFill>
                <a:latin typeface="+mn-lt"/>
                <a:ea typeface="Lucida Grande" charset="0"/>
                <a:cs typeface="Lucida Grande" charset="0"/>
                <a:sym typeface="Lucida Grande" charset="0"/>
              </a:rPr>
              <a:t> el 25% del </a:t>
            </a:r>
            <a:r>
              <a:rPr lang="en-US" sz="2600" dirty="0" err="1">
                <a:solidFill>
                  <a:srgbClr val="FFFFFF"/>
                </a:solidFill>
                <a:latin typeface="+mn-lt"/>
                <a:ea typeface="Lucida Grande" charset="0"/>
                <a:cs typeface="Lucida Grande" charset="0"/>
                <a:sym typeface="Lucida Grande" charset="0"/>
              </a:rPr>
              <a:t>PowerUp</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personaje</a:t>
            </a:r>
            <a:r>
              <a:rPr lang="en-US" sz="2600" dirty="0">
                <a:solidFill>
                  <a:srgbClr val="FFFFFF"/>
                </a:solidFill>
                <a:latin typeface="+mn-lt"/>
                <a:ea typeface="Lucida Grande" charset="0"/>
                <a:cs typeface="Lucida Grande" charset="0"/>
                <a:sym typeface="Lucida Grande" charset="0"/>
              </a:rPr>
              <a:t>.</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Marcador de número de diapositiva"/>
          <p:cNvSpPr>
            <a:spLocks noGrp="1"/>
          </p:cNvSpPr>
          <p:nvPr>
            <p:ph type="sldNum" sz="quarter" idx="10"/>
          </p:nvPr>
        </p:nvSpPr>
        <p:spPr/>
        <p:txBody>
          <a:bodyPr/>
          <a:lstStyle/>
          <a:p>
            <a:fld id="{385AB9F5-0FE7-4BFD-8C9C-2F5544DA2E40}" type="slidenum">
              <a:rPr lang="en-US"/>
              <a:pPr/>
              <a:t>44</a:t>
            </a:fld>
            <a:endParaRPr lang="en-US"/>
          </a:p>
        </p:txBody>
      </p:sp>
      <p:sp>
        <p:nvSpPr>
          <p:cNvPr id="24577" name="Rectangle 1"/>
          <p:cNvSpPr>
            <a:spLocks noGrp="1" noChangeArrowheads="1"/>
          </p:cNvSpPr>
          <p:nvPr>
            <p:ph type="title"/>
          </p:nvPr>
        </p:nvSpPr>
        <p:spPr>
          <a:ln/>
        </p:spPr>
        <p:txBody>
          <a:bodyPr/>
          <a:lstStyle/>
          <a:p>
            <a:r>
              <a:rPr lang="en-US"/>
              <a:t>Ítems: Ítems especiales</a:t>
            </a:r>
          </a:p>
        </p:txBody>
      </p:sp>
      <p:sp>
        <p:nvSpPr>
          <p:cNvPr id="24578" name="Rectangle 2"/>
          <p:cNvSpPr>
            <a:spLocks noGrp="1" noChangeArrowheads="1"/>
          </p:cNvSpPr>
          <p:nvPr>
            <p:ph type="body" idx="1"/>
          </p:nvPr>
        </p:nvSpPr>
        <p:spPr>
          <a:xfrm>
            <a:off x="457200" y="1524000"/>
            <a:ext cx="8102600" cy="1536700"/>
          </a:xfrm>
          <a:ln/>
        </p:spPr>
        <p:txBody>
          <a:bodyPr/>
          <a:lstStyle/>
          <a:p>
            <a:r>
              <a:rPr lang="en-US" b="1"/>
              <a:t>Colmillo de dragón</a:t>
            </a:r>
            <a:r>
              <a:rPr lang="en-US"/>
              <a:t>: Cono curvo de hueso, con aspecto desgastado y roto. También se presenta en forma de collar.</a:t>
            </a:r>
          </a:p>
        </p:txBody>
      </p:sp>
      <p:pic>
        <p:nvPicPr>
          <p:cNvPr id="24579" name="Picture 3"/>
          <p:cNvPicPr>
            <a:picLocks noChangeAspect="1" noChangeArrowheads="1"/>
          </p:cNvPicPr>
          <p:nvPr/>
        </p:nvPicPr>
        <p:blipFill>
          <a:blip r:embed="rId2" cstate="print"/>
          <a:srcRect/>
          <a:stretch>
            <a:fillRect/>
          </a:stretch>
        </p:blipFill>
        <p:spPr bwMode="auto">
          <a:xfrm>
            <a:off x="1084263" y="3111500"/>
            <a:ext cx="6853237" cy="27178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fld id="{9BB58ECB-27CE-4AEB-A1C5-2A2FEEADE4D4}" type="slidenum">
              <a:rPr lang="en-US"/>
              <a:pPr/>
              <a:t>45</a:t>
            </a:fld>
            <a:endParaRPr lang="en-US"/>
          </a:p>
        </p:txBody>
      </p:sp>
      <p:sp>
        <p:nvSpPr>
          <p:cNvPr id="25601" name="Rectangle 1"/>
          <p:cNvSpPr>
            <a:spLocks noGrp="1" noChangeArrowheads="1"/>
          </p:cNvSpPr>
          <p:nvPr>
            <p:ph type="title"/>
          </p:nvPr>
        </p:nvSpPr>
        <p:spPr>
          <a:ln/>
        </p:spPr>
        <p:txBody>
          <a:bodyPr/>
          <a:lstStyle/>
          <a:p>
            <a:r>
              <a:rPr lang="en-US"/>
              <a:t>Ítems: Ítems especiales</a:t>
            </a:r>
          </a:p>
        </p:txBody>
      </p:sp>
      <p:sp>
        <p:nvSpPr>
          <p:cNvPr id="25602" name="Rectangle 2"/>
          <p:cNvSpPr>
            <a:spLocks/>
          </p:cNvSpPr>
          <p:nvPr/>
        </p:nvSpPr>
        <p:spPr bwMode="auto">
          <a:xfrm>
            <a:off x="520700" y="1765300"/>
            <a:ext cx="8102600" cy="3594100"/>
          </a:xfrm>
          <a:prstGeom prst="rect">
            <a:avLst/>
          </a:prstGeom>
          <a:noFill/>
          <a:ln w="12700" cap="flat">
            <a:noFill/>
            <a:miter lim="800000"/>
            <a:headEnd type="none" w="med" len="med"/>
            <a:tailEnd type="none" w="med" len="med"/>
          </a:ln>
        </p:spPr>
        <p:txBody>
          <a:bodyPr lIns="0" tIns="0" rIns="0" bIns="0"/>
          <a:lstStyle/>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Dónde</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encuentra</a:t>
            </a:r>
            <a:r>
              <a:rPr lang="en-US" sz="2600" i="1" dirty="0">
                <a:solidFill>
                  <a:srgbClr val="FFFFFF"/>
                </a:solidFill>
                <a:latin typeface="+mn-lt"/>
                <a:ea typeface="Lucida Grande" charset="0"/>
                <a:cs typeface="Lucida Grande" charset="0"/>
                <a:sym typeface="Lucida Grande" charset="0"/>
              </a:rPr>
              <a:t>? </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Puede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encontrarse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el </a:t>
            </a:r>
            <a:r>
              <a:rPr lang="en-US" sz="2600" dirty="0" err="1">
                <a:solidFill>
                  <a:srgbClr val="FFFFFF"/>
                </a:solidFill>
                <a:latin typeface="+mn-lt"/>
                <a:ea typeface="Lucida Grande" charset="0"/>
                <a:cs typeface="Lucida Grande" charset="0"/>
                <a:sym typeface="Lucida Grande" charset="0"/>
              </a:rPr>
              <a:t>camino</a:t>
            </a:r>
            <a:r>
              <a:rPr lang="en-US" sz="2600" dirty="0">
                <a:solidFill>
                  <a:srgbClr val="FFFFFF"/>
                </a:solidFill>
                <a:latin typeface="+mn-lt"/>
                <a:ea typeface="Lucida Grande" charset="0"/>
                <a:cs typeface="Lucida Grande" charset="0"/>
                <a:sym typeface="Lucida Grande" charset="0"/>
              </a:rPr>
              <a:t>, en </a:t>
            </a:r>
            <a:r>
              <a:rPr lang="en-US" sz="2600" dirty="0" err="1">
                <a:solidFill>
                  <a:srgbClr val="FFFFFF"/>
                </a:solidFill>
                <a:latin typeface="+mn-lt"/>
                <a:ea typeface="Lucida Grande" charset="0"/>
                <a:cs typeface="Lucida Grande" charset="0"/>
                <a:sym typeface="Lucida Grande" charset="0"/>
              </a:rPr>
              <a:t>todos</a:t>
            </a:r>
            <a:r>
              <a:rPr lang="en-US" sz="2600" dirty="0">
                <a:solidFill>
                  <a:srgbClr val="FFFFFF"/>
                </a:solidFill>
                <a:latin typeface="+mn-lt"/>
                <a:ea typeface="Lucida Grande" charset="0"/>
                <a:cs typeface="Lucida Grande" charset="0"/>
                <a:sym typeface="Lucida Grande" charset="0"/>
              </a:rPr>
              <a:t> los </a:t>
            </a:r>
            <a:r>
              <a:rPr lang="en-US" sz="2600" dirty="0" err="1">
                <a:solidFill>
                  <a:srgbClr val="FFFFFF"/>
                </a:solidFill>
                <a:latin typeface="+mn-lt"/>
                <a:ea typeface="Lucida Grande" charset="0"/>
                <a:cs typeface="Lucida Grande" charset="0"/>
                <a:sym typeface="Lucida Grande" charset="0"/>
              </a:rPr>
              <a:t>niveles</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juego</a:t>
            </a:r>
            <a:r>
              <a:rPr lang="en-US" sz="2600" dirty="0">
                <a:solidFill>
                  <a:srgbClr val="FFFFFF"/>
                </a:solidFill>
                <a:latin typeface="+mn-lt"/>
                <a:ea typeface="Lucida Grande" charset="0"/>
                <a:cs typeface="Lucida Grande" charset="0"/>
                <a:sym typeface="Lucida Grande" charset="0"/>
              </a:rPr>
              <a:t> y con </a:t>
            </a:r>
            <a:r>
              <a:rPr lang="en-US" sz="2600" dirty="0" err="1">
                <a:solidFill>
                  <a:srgbClr val="FFFFFF"/>
                </a:solidFill>
                <a:latin typeface="+mn-lt"/>
                <a:ea typeface="Lucida Grande" charset="0"/>
                <a:cs typeface="Lucida Grande" charset="0"/>
                <a:sym typeface="Lucida Grande" charset="0"/>
              </a:rPr>
              <a:t>frecuencia</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baja</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Cómo</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recoge</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Pasando</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encima</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objeto</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Qué</a:t>
            </a:r>
            <a:r>
              <a:rPr lang="en-US" sz="2600" i="1" dirty="0" smtClean="0">
                <a:solidFill>
                  <a:srgbClr val="FFFFFF"/>
                </a:solidFill>
                <a:latin typeface="+mn-lt"/>
                <a:ea typeface="Lucida Grande" charset="0"/>
                <a:cs typeface="Lucida Grande" charset="0"/>
                <a:sym typeface="Lucida Grande" charset="0"/>
              </a:rPr>
              <a:t> </a:t>
            </a:r>
            <a:r>
              <a:rPr lang="en-US" sz="2600" i="1" dirty="0" err="1" smtClean="0">
                <a:solidFill>
                  <a:srgbClr val="FFFFFF"/>
                </a:solidFill>
                <a:latin typeface="+mn-lt"/>
                <a:ea typeface="Lucida Grande" charset="0"/>
                <a:cs typeface="Lucida Grande" charset="0"/>
                <a:sym typeface="Lucida Grande" charset="0"/>
              </a:rPr>
              <a:t>efecto</a:t>
            </a:r>
            <a:r>
              <a:rPr lang="en-US" sz="2600" i="1" dirty="0" smtClean="0">
                <a:solidFill>
                  <a:srgbClr val="FFFFFF"/>
                </a:solidFill>
                <a:latin typeface="+mn-lt"/>
                <a:ea typeface="Lucida Grande" charset="0"/>
                <a:cs typeface="Lucida Grande" charset="0"/>
                <a:sym typeface="Lucida Grande" charset="0"/>
              </a:rPr>
              <a:t> </a:t>
            </a:r>
            <a:r>
              <a:rPr lang="en-US" sz="2600" i="1" dirty="0" err="1" smtClean="0">
                <a:solidFill>
                  <a:srgbClr val="FFFFFF"/>
                </a:solidFill>
                <a:latin typeface="+mn-lt"/>
                <a:ea typeface="Lucida Grande" charset="0"/>
                <a:cs typeface="Lucida Grande" charset="0"/>
                <a:sym typeface="Lucida Grande" charset="0"/>
              </a:rPr>
              <a:t>tiene</a:t>
            </a:r>
            <a:r>
              <a:rPr lang="en-US" sz="2600" i="1" dirty="0" smtClean="0">
                <a:solidFill>
                  <a:srgbClr val="FFFFFF"/>
                </a:solidFill>
                <a:latin typeface="+mn-lt"/>
                <a:ea typeface="Lucida Grande" charset="0"/>
                <a:cs typeface="Lucida Grande" charset="0"/>
                <a:sym typeface="Lucida Grande" charset="0"/>
              </a:rPr>
              <a:t>?</a:t>
            </a:r>
            <a:endParaRPr lang="en-US" sz="2600" i="1" dirty="0">
              <a:solidFill>
                <a:srgbClr val="FFFFFF"/>
              </a:solidFill>
              <a:latin typeface="+mn-lt"/>
              <a:ea typeface="Lucida Grande" charset="0"/>
              <a:cs typeface="Lucida Grande" charset="0"/>
              <a:sym typeface="Lucida Grande" charset="0"/>
            </a:endParaRP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Recupera</a:t>
            </a:r>
            <a:r>
              <a:rPr lang="en-US" sz="2600" dirty="0">
                <a:solidFill>
                  <a:srgbClr val="FFFFFF"/>
                </a:solidFill>
                <a:latin typeface="+mn-lt"/>
                <a:ea typeface="Lucida Grande" charset="0"/>
                <a:cs typeface="Lucida Grande" charset="0"/>
                <a:sym typeface="Lucida Grande" charset="0"/>
              </a:rPr>
              <a:t> el 50% del </a:t>
            </a:r>
            <a:r>
              <a:rPr lang="en-US" sz="2600" dirty="0" err="1">
                <a:solidFill>
                  <a:srgbClr val="FFFFFF"/>
                </a:solidFill>
                <a:latin typeface="+mn-lt"/>
                <a:ea typeface="Lucida Grande" charset="0"/>
                <a:cs typeface="Lucida Grande" charset="0"/>
                <a:sym typeface="Lucida Grande" charset="0"/>
              </a:rPr>
              <a:t>PowerUp</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personaje</a:t>
            </a:r>
            <a:r>
              <a:rPr lang="en-US" sz="2600" dirty="0">
                <a:solidFill>
                  <a:srgbClr val="FFFFFF"/>
                </a:solidFill>
                <a:latin typeface="+mn-lt"/>
                <a:ea typeface="Lucida Grande" charset="0"/>
                <a:cs typeface="Lucida Grande" charset="0"/>
                <a:sym typeface="Lucida Grande" charset="0"/>
              </a:rPr>
              <a:t>.</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3 Marcador de número de diapositiva"/>
          <p:cNvSpPr>
            <a:spLocks noGrp="1"/>
          </p:cNvSpPr>
          <p:nvPr>
            <p:ph type="sldNum" sz="quarter" idx="10"/>
          </p:nvPr>
        </p:nvSpPr>
        <p:spPr/>
        <p:txBody>
          <a:bodyPr/>
          <a:lstStyle/>
          <a:p>
            <a:fld id="{652ACE6E-5C31-42AF-809F-FF747FBF450E}" type="slidenum">
              <a:rPr lang="en-US"/>
              <a:pPr/>
              <a:t>46</a:t>
            </a:fld>
            <a:endParaRPr lang="en-US"/>
          </a:p>
        </p:txBody>
      </p:sp>
      <p:sp>
        <p:nvSpPr>
          <p:cNvPr id="26625" name="Rectangle 1"/>
          <p:cNvSpPr>
            <a:spLocks noGrp="1" noChangeArrowheads="1"/>
          </p:cNvSpPr>
          <p:nvPr>
            <p:ph type="title"/>
          </p:nvPr>
        </p:nvSpPr>
        <p:spPr>
          <a:ln/>
        </p:spPr>
        <p:txBody>
          <a:bodyPr/>
          <a:lstStyle/>
          <a:p>
            <a:r>
              <a:rPr lang="en-US"/>
              <a:t>Ítems: Ítems de puntuación</a:t>
            </a:r>
          </a:p>
        </p:txBody>
      </p:sp>
      <p:sp>
        <p:nvSpPr>
          <p:cNvPr id="26626" name="Rectangle 2"/>
          <p:cNvSpPr>
            <a:spLocks noGrp="1" noChangeArrowheads="1"/>
          </p:cNvSpPr>
          <p:nvPr>
            <p:ph type="body" idx="1"/>
          </p:nvPr>
        </p:nvSpPr>
        <p:spPr>
          <a:xfrm>
            <a:off x="457200" y="1524000"/>
            <a:ext cx="8102600" cy="2413000"/>
          </a:xfrm>
          <a:ln/>
        </p:spPr>
        <p:txBody>
          <a:bodyPr/>
          <a:lstStyle/>
          <a:p>
            <a:r>
              <a:rPr lang="en-US" b="1"/>
              <a:t>Diamantes</a:t>
            </a:r>
            <a:r>
              <a:rPr lang="en-US"/>
              <a:t>: Piedras brillantes rojas, amarillas, verdes y azules.</a:t>
            </a:r>
          </a:p>
        </p:txBody>
      </p:sp>
      <p:pic>
        <p:nvPicPr>
          <p:cNvPr id="26627" name="Picture 3"/>
          <p:cNvPicPr>
            <a:picLocks noChangeAspect="1" noChangeArrowheads="1"/>
          </p:cNvPicPr>
          <p:nvPr/>
        </p:nvPicPr>
        <p:blipFill>
          <a:blip r:embed="rId2" cstate="print"/>
          <a:srcRect/>
          <a:stretch>
            <a:fillRect/>
          </a:stretch>
        </p:blipFill>
        <p:spPr bwMode="auto">
          <a:xfrm>
            <a:off x="928662" y="3429000"/>
            <a:ext cx="7289800" cy="210026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fld id="{0D1F8BF3-5BE2-413F-9AD6-DF0CD1A94D74}" type="slidenum">
              <a:rPr lang="en-US"/>
              <a:pPr/>
              <a:t>47</a:t>
            </a:fld>
            <a:endParaRPr lang="en-US"/>
          </a:p>
        </p:txBody>
      </p:sp>
      <p:sp>
        <p:nvSpPr>
          <p:cNvPr id="27649" name="Rectangle 1"/>
          <p:cNvSpPr>
            <a:spLocks noGrp="1" noChangeArrowheads="1"/>
          </p:cNvSpPr>
          <p:nvPr>
            <p:ph type="title"/>
          </p:nvPr>
        </p:nvSpPr>
        <p:spPr>
          <a:ln/>
        </p:spPr>
        <p:txBody>
          <a:bodyPr/>
          <a:lstStyle/>
          <a:p>
            <a:r>
              <a:rPr lang="en-US"/>
              <a:t>Ítems: Ítems de puntuación</a:t>
            </a:r>
          </a:p>
        </p:txBody>
      </p:sp>
      <p:sp>
        <p:nvSpPr>
          <p:cNvPr id="27650" name="Rectangle 2"/>
          <p:cNvSpPr>
            <a:spLocks/>
          </p:cNvSpPr>
          <p:nvPr/>
        </p:nvSpPr>
        <p:spPr bwMode="auto">
          <a:xfrm>
            <a:off x="520700" y="1625600"/>
            <a:ext cx="8102600" cy="4826000"/>
          </a:xfrm>
          <a:prstGeom prst="rect">
            <a:avLst/>
          </a:prstGeom>
          <a:noFill/>
          <a:ln w="12700" cap="flat">
            <a:noFill/>
            <a:miter lim="800000"/>
            <a:headEnd type="none" w="med" len="med"/>
            <a:tailEnd type="none" w="med" len="med"/>
          </a:ln>
        </p:spPr>
        <p:txBody>
          <a:bodyPr lIns="0" tIns="0" rIns="0" bIns="0"/>
          <a:lstStyle/>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Dónde</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encuentra</a:t>
            </a:r>
            <a:r>
              <a:rPr lang="en-US" sz="2600" i="1" dirty="0">
                <a:solidFill>
                  <a:srgbClr val="FFFFFF"/>
                </a:solidFill>
                <a:latin typeface="+mn-lt"/>
                <a:ea typeface="Lucida Grande" charset="0"/>
                <a:cs typeface="Lucida Grande" charset="0"/>
                <a:sym typeface="Lucida Grande" charset="0"/>
              </a:rPr>
              <a:t>? </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Puede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encontrarse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el </a:t>
            </a:r>
            <a:r>
              <a:rPr lang="en-US" sz="2600" dirty="0" err="1">
                <a:solidFill>
                  <a:srgbClr val="FFFFFF"/>
                </a:solidFill>
                <a:latin typeface="+mn-lt"/>
                <a:ea typeface="Lucida Grande" charset="0"/>
                <a:cs typeface="Lucida Grande" charset="0"/>
                <a:sym typeface="Lucida Grande" charset="0"/>
              </a:rPr>
              <a:t>camino</a:t>
            </a:r>
            <a:r>
              <a:rPr lang="en-US" sz="2600" dirty="0">
                <a:solidFill>
                  <a:srgbClr val="FFFFFF"/>
                </a:solidFill>
                <a:latin typeface="+mn-lt"/>
                <a:ea typeface="Lucida Grande" charset="0"/>
                <a:cs typeface="Lucida Grande" charset="0"/>
                <a:sym typeface="Lucida Grande" charset="0"/>
              </a:rPr>
              <a:t>, en </a:t>
            </a:r>
            <a:r>
              <a:rPr lang="en-US" sz="2600" dirty="0" err="1">
                <a:solidFill>
                  <a:srgbClr val="FFFFFF"/>
                </a:solidFill>
                <a:latin typeface="+mn-lt"/>
                <a:ea typeface="Lucida Grande" charset="0"/>
                <a:cs typeface="Lucida Grande" charset="0"/>
                <a:sym typeface="Lucida Grande" charset="0"/>
              </a:rPr>
              <a:t>todos</a:t>
            </a:r>
            <a:r>
              <a:rPr lang="en-US" sz="2600" dirty="0">
                <a:solidFill>
                  <a:srgbClr val="FFFFFF"/>
                </a:solidFill>
                <a:latin typeface="+mn-lt"/>
                <a:ea typeface="Lucida Grande" charset="0"/>
                <a:cs typeface="Lucida Grande" charset="0"/>
                <a:sym typeface="Lucida Grande" charset="0"/>
              </a:rPr>
              <a:t> los </a:t>
            </a:r>
            <a:r>
              <a:rPr lang="en-US" sz="2600" dirty="0" err="1">
                <a:solidFill>
                  <a:srgbClr val="FFFFFF"/>
                </a:solidFill>
                <a:latin typeface="+mn-lt"/>
                <a:ea typeface="Lucida Grande" charset="0"/>
                <a:cs typeface="Lucida Grande" charset="0"/>
                <a:sym typeface="Lucida Grande" charset="0"/>
              </a:rPr>
              <a:t>niveles</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juego</a:t>
            </a:r>
            <a:r>
              <a:rPr lang="en-US" sz="2600" dirty="0">
                <a:solidFill>
                  <a:srgbClr val="FFFFFF"/>
                </a:solidFill>
                <a:latin typeface="+mn-lt"/>
                <a:ea typeface="Lucida Grande" charset="0"/>
                <a:cs typeface="Lucida Grande" charset="0"/>
                <a:sym typeface="Lucida Grande" charset="0"/>
              </a:rPr>
              <a:t> y con </a:t>
            </a:r>
            <a:r>
              <a:rPr lang="en-US" sz="2600" dirty="0" err="1">
                <a:solidFill>
                  <a:srgbClr val="FFFFFF"/>
                </a:solidFill>
                <a:latin typeface="+mn-lt"/>
                <a:ea typeface="Lucida Grande" charset="0"/>
                <a:cs typeface="Lucida Grande" charset="0"/>
                <a:sym typeface="Lucida Grande" charset="0"/>
              </a:rPr>
              <a:t>frecuencia</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alta</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Cómo</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recoge</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Pasando</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encima</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objeto</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Cada</a:t>
            </a:r>
            <a:r>
              <a:rPr lang="en-US" sz="2600" dirty="0">
                <a:solidFill>
                  <a:srgbClr val="FFFFFF"/>
                </a:solidFill>
                <a:latin typeface="+mn-lt"/>
                <a:ea typeface="Lucida Grande" charset="0"/>
                <a:cs typeface="Lucida Grande" charset="0"/>
                <a:sym typeface="Lucida Grande" charset="0"/>
              </a:rPr>
              <a:t> color </a:t>
            </a:r>
            <a:r>
              <a:rPr lang="en-US" sz="2600" dirty="0" err="1">
                <a:solidFill>
                  <a:srgbClr val="FFFFFF"/>
                </a:solidFill>
                <a:latin typeface="+mn-lt"/>
                <a:ea typeface="Lucida Grande" charset="0"/>
                <a:cs typeface="Lucida Grande" charset="0"/>
                <a:sym typeface="Lucida Grande" charset="0"/>
              </a:rPr>
              <a:t>representa</a:t>
            </a:r>
            <a:r>
              <a:rPr lang="en-US" sz="2600" dirty="0">
                <a:solidFill>
                  <a:srgbClr val="FFFFFF"/>
                </a:solidFill>
                <a:latin typeface="+mn-lt"/>
                <a:ea typeface="Lucida Grande" charset="0"/>
                <a:cs typeface="Lucida Grande" charset="0"/>
                <a:sym typeface="Lucida Grande" charset="0"/>
              </a:rPr>
              <a:t> a un </a:t>
            </a:r>
            <a:r>
              <a:rPr lang="en-US" sz="2600" dirty="0" err="1">
                <a:solidFill>
                  <a:srgbClr val="FFFFFF"/>
                </a:solidFill>
                <a:latin typeface="+mn-lt"/>
                <a:ea typeface="Lucida Grande" charset="0"/>
                <a:cs typeface="Lucida Grande" charset="0"/>
                <a:sym typeface="Lucida Grande" charset="0"/>
              </a:rPr>
              <a:t>personaje</a:t>
            </a:r>
            <a:r>
              <a:rPr lang="en-US" sz="2600" dirty="0">
                <a:solidFill>
                  <a:srgbClr val="FFFFFF"/>
                </a:solidFill>
                <a:latin typeface="+mn-lt"/>
                <a:ea typeface="Lucida Grande" charset="0"/>
                <a:cs typeface="Lucida Grande" charset="0"/>
                <a:sym typeface="Lucida Grande" charset="0"/>
              </a:rPr>
              <a:t>, solo </a:t>
            </a:r>
            <a:r>
              <a:rPr lang="en-US" sz="2600" dirty="0" err="1">
                <a:solidFill>
                  <a:srgbClr val="FFFFFF"/>
                </a:solidFill>
                <a:latin typeface="+mn-lt"/>
                <a:ea typeface="Lucida Grande" charset="0"/>
                <a:cs typeface="Lucida Grande" charset="0"/>
                <a:sym typeface="Lucida Grande" charset="0"/>
              </a:rPr>
              <a:t>suman</a:t>
            </a:r>
            <a:r>
              <a:rPr lang="en-US" sz="2600" dirty="0">
                <a:solidFill>
                  <a:srgbClr val="FFFFFF"/>
                </a:solidFill>
                <a:latin typeface="+mn-lt"/>
                <a:ea typeface="Lucida Grande" charset="0"/>
                <a:cs typeface="Lucida Grande" charset="0"/>
                <a:sym typeface="Lucida Grande" charset="0"/>
              </a:rPr>
              <a:t> los diamantes del </a:t>
            </a:r>
            <a:r>
              <a:rPr lang="en-US" sz="2600" dirty="0" err="1">
                <a:solidFill>
                  <a:srgbClr val="FFFFFF"/>
                </a:solidFill>
                <a:latin typeface="+mn-lt"/>
                <a:ea typeface="Lucida Grande" charset="0"/>
                <a:cs typeface="Lucida Grande" charset="0"/>
                <a:sym typeface="Lucida Grande" charset="0"/>
              </a:rPr>
              <a:t>mismo</a:t>
            </a:r>
            <a:r>
              <a:rPr lang="en-US" sz="2600" dirty="0">
                <a:solidFill>
                  <a:srgbClr val="FFFFFF"/>
                </a:solidFill>
                <a:latin typeface="+mn-lt"/>
                <a:ea typeface="Lucida Grande" charset="0"/>
                <a:cs typeface="Lucida Grande" charset="0"/>
                <a:sym typeface="Lucida Grande" charset="0"/>
              </a:rPr>
              <a:t> color </a:t>
            </a:r>
            <a:r>
              <a:rPr lang="en-US" sz="2600" dirty="0" err="1">
                <a:solidFill>
                  <a:srgbClr val="FFFFFF"/>
                </a:solidFill>
                <a:latin typeface="+mn-lt"/>
                <a:ea typeface="Lucida Grande" charset="0"/>
                <a:cs typeface="Lucida Grande" charset="0"/>
                <a:sym typeface="Lucida Grande" charset="0"/>
              </a:rPr>
              <a:t>que</a:t>
            </a:r>
            <a:r>
              <a:rPr lang="en-US" sz="2600" dirty="0">
                <a:solidFill>
                  <a:srgbClr val="FFFFFF"/>
                </a:solidFill>
                <a:latin typeface="+mn-lt"/>
                <a:ea typeface="Lucida Grande" charset="0"/>
                <a:cs typeface="Lucida Grande" charset="0"/>
                <a:sym typeface="Lucida Grande" charset="0"/>
              </a:rPr>
              <a:t> el </a:t>
            </a:r>
            <a:r>
              <a:rPr lang="en-US" sz="2600" dirty="0" err="1">
                <a:solidFill>
                  <a:srgbClr val="FFFFFF"/>
                </a:solidFill>
                <a:latin typeface="+mn-lt"/>
                <a:ea typeface="Lucida Grande" charset="0"/>
                <a:cs typeface="Lucida Grande" charset="0"/>
                <a:sym typeface="Lucida Grande" charset="0"/>
              </a:rPr>
              <a:t>personaje</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Qué</a:t>
            </a:r>
            <a:r>
              <a:rPr lang="en-US" sz="2600" i="1" dirty="0" smtClean="0">
                <a:solidFill>
                  <a:srgbClr val="FFFFFF"/>
                </a:solidFill>
                <a:latin typeface="+mn-lt"/>
                <a:ea typeface="Lucida Grande" charset="0"/>
                <a:cs typeface="Lucida Grande" charset="0"/>
                <a:sym typeface="Lucida Grande" charset="0"/>
              </a:rPr>
              <a:t> </a:t>
            </a:r>
            <a:r>
              <a:rPr lang="en-US" sz="2600" i="1" dirty="0" err="1">
                <a:solidFill>
                  <a:srgbClr val="FFFFFF"/>
                </a:solidFill>
                <a:latin typeface="+mn-lt"/>
                <a:ea typeface="Lucida Grande" charset="0"/>
                <a:cs typeface="Lucida Grande" charset="0"/>
                <a:sym typeface="Lucida Grande" charset="0"/>
              </a:rPr>
              <a:t>efecto</a:t>
            </a:r>
            <a:r>
              <a:rPr lang="en-US" sz="2600" i="1" dirty="0">
                <a:solidFill>
                  <a:srgbClr val="FFFFFF"/>
                </a:solidFill>
                <a:latin typeface="+mn-lt"/>
                <a:ea typeface="Lucida Grande" charset="0"/>
                <a:cs typeface="Lucida Grande" charset="0"/>
                <a:sym typeface="Lucida Grande" charset="0"/>
              </a:rPr>
              <a:t> </a:t>
            </a:r>
            <a:r>
              <a:rPr lang="en-US" sz="2600" i="1" dirty="0" err="1">
                <a:solidFill>
                  <a:srgbClr val="FFFFFF"/>
                </a:solidFill>
                <a:latin typeface="+mn-lt"/>
                <a:ea typeface="Lucida Grande" charset="0"/>
                <a:cs typeface="Lucida Grande" charset="0"/>
                <a:sym typeface="Lucida Grande" charset="0"/>
              </a:rPr>
              <a:t>tiene</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a:solidFill>
                  <a:srgbClr val="FFFFFF"/>
                </a:solidFill>
                <a:latin typeface="+mn-lt"/>
                <a:ea typeface="Lucida Grande" charset="0"/>
                <a:cs typeface="Lucida Grande" charset="0"/>
                <a:sym typeface="Lucida Grande" charset="0"/>
              </a:rPr>
              <a:t>Un diamante de </a:t>
            </a:r>
            <a:r>
              <a:rPr lang="en-US" sz="2600" dirty="0" err="1">
                <a:solidFill>
                  <a:srgbClr val="FFFFFF"/>
                </a:solidFill>
                <a:latin typeface="+mn-lt"/>
                <a:ea typeface="Lucida Grande" charset="0"/>
                <a:cs typeface="Lucida Grande" charset="0"/>
                <a:sym typeface="Lucida Grande" charset="0"/>
              </a:rPr>
              <a:t>tu</a:t>
            </a:r>
            <a:r>
              <a:rPr lang="en-US" sz="2600" dirty="0">
                <a:solidFill>
                  <a:srgbClr val="FFFFFF"/>
                </a:solidFill>
                <a:latin typeface="+mn-lt"/>
                <a:ea typeface="Lucida Grande" charset="0"/>
                <a:cs typeface="Lucida Grande" charset="0"/>
                <a:sym typeface="Lucida Grande" charset="0"/>
              </a:rPr>
              <a:t> color </a:t>
            </a:r>
            <a:r>
              <a:rPr lang="en-US" sz="2600" dirty="0" err="1">
                <a:solidFill>
                  <a:srgbClr val="FFFFFF"/>
                </a:solidFill>
                <a:latin typeface="+mn-lt"/>
                <a:ea typeface="Lucida Grande" charset="0"/>
                <a:cs typeface="Lucida Grande" charset="0"/>
                <a:sym typeface="Lucida Grande" charset="0"/>
              </a:rPr>
              <a:t>suma</a:t>
            </a:r>
            <a:r>
              <a:rPr lang="en-US" sz="2600" dirty="0">
                <a:solidFill>
                  <a:srgbClr val="FFFFFF"/>
                </a:solidFill>
                <a:latin typeface="+mn-lt"/>
                <a:ea typeface="Lucida Grande" charset="0"/>
                <a:cs typeface="Lucida Grande" charset="0"/>
                <a:sym typeface="Lucida Grande" charset="0"/>
              </a:rPr>
              <a:t> 10 </a:t>
            </a:r>
            <a:r>
              <a:rPr lang="en-US" sz="2600" dirty="0" err="1">
                <a:solidFill>
                  <a:srgbClr val="FFFFFF"/>
                </a:solidFill>
                <a:latin typeface="+mn-lt"/>
                <a:ea typeface="Lucida Grande" charset="0"/>
                <a:cs typeface="Lucida Grande" charset="0"/>
                <a:sym typeface="Lucida Grande" charset="0"/>
              </a:rPr>
              <a:t>puntos</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uno</a:t>
            </a:r>
            <a:r>
              <a:rPr lang="en-US" sz="2600" dirty="0">
                <a:solidFill>
                  <a:srgbClr val="FFFFFF"/>
                </a:solidFill>
                <a:latin typeface="+mn-lt"/>
                <a:ea typeface="Lucida Grande" charset="0"/>
                <a:cs typeface="Lucida Grande" charset="0"/>
                <a:sym typeface="Lucida Grande" charset="0"/>
              </a:rPr>
              <a:t> de </a:t>
            </a:r>
            <a:r>
              <a:rPr lang="en-US" sz="2600" dirty="0" err="1">
                <a:solidFill>
                  <a:srgbClr val="FFFFFF"/>
                </a:solidFill>
                <a:latin typeface="+mn-lt"/>
                <a:ea typeface="Lucida Grande" charset="0"/>
                <a:cs typeface="Lucida Grande" charset="0"/>
                <a:sym typeface="Lucida Grande" charset="0"/>
              </a:rPr>
              <a:t>otro</a:t>
            </a:r>
            <a:r>
              <a:rPr lang="en-US" sz="2600" dirty="0">
                <a:solidFill>
                  <a:srgbClr val="FFFFFF"/>
                </a:solidFill>
                <a:latin typeface="+mn-lt"/>
                <a:ea typeface="Lucida Grande" charset="0"/>
                <a:cs typeface="Lucida Grande" charset="0"/>
                <a:sym typeface="Lucida Grande" charset="0"/>
              </a:rPr>
              <a:t> color </a:t>
            </a:r>
            <a:r>
              <a:rPr lang="en-US" sz="2600" dirty="0" smtClean="0">
                <a:solidFill>
                  <a:srgbClr val="FFFFFF"/>
                </a:solidFill>
                <a:latin typeface="+mn-lt"/>
                <a:ea typeface="Lucida Grande" charset="0"/>
                <a:cs typeface="Lucida Grande" charset="0"/>
                <a:sym typeface="Lucida Grande" charset="0"/>
              </a:rPr>
              <a:t>no </a:t>
            </a:r>
            <a:r>
              <a:rPr lang="en-US" sz="2600" dirty="0" err="1" smtClean="0">
                <a:solidFill>
                  <a:srgbClr val="FFFFFF"/>
                </a:solidFill>
                <a:latin typeface="+mn-lt"/>
                <a:ea typeface="Lucida Grande" charset="0"/>
                <a:cs typeface="Lucida Grande" charset="0"/>
                <a:sym typeface="Lucida Grande" charset="0"/>
              </a:rPr>
              <a:t>suma</a:t>
            </a:r>
            <a:r>
              <a:rPr lang="en-US" sz="2600" dirty="0" smtClean="0">
                <a:solidFill>
                  <a:srgbClr val="FFFFFF"/>
                </a:solidFill>
                <a:latin typeface="+mn-lt"/>
                <a:ea typeface="Lucida Grande" charset="0"/>
                <a:cs typeface="Lucida Grande" charset="0"/>
                <a:sym typeface="Lucida Grande" charset="0"/>
              </a:rPr>
              <a:t> </a:t>
            </a:r>
            <a:r>
              <a:rPr lang="en-US" sz="2600" dirty="0" err="1" smtClean="0">
                <a:solidFill>
                  <a:srgbClr val="FFFFFF"/>
                </a:solidFill>
                <a:latin typeface="+mn-lt"/>
                <a:ea typeface="Lucida Grande" charset="0"/>
                <a:cs typeface="Lucida Grande" charset="0"/>
                <a:sym typeface="Lucida Grande" charset="0"/>
              </a:rPr>
              <a:t>ningún</a:t>
            </a:r>
            <a:r>
              <a:rPr lang="en-US" sz="2600" dirty="0" smtClean="0">
                <a:solidFill>
                  <a:srgbClr val="FFFFFF"/>
                </a:solidFill>
                <a:latin typeface="+mn-lt"/>
                <a:ea typeface="Lucida Grande" charset="0"/>
                <a:cs typeface="Lucida Grande" charset="0"/>
                <a:sym typeface="Lucida Grande" charset="0"/>
              </a:rPr>
              <a:t> </a:t>
            </a:r>
            <a:r>
              <a:rPr lang="en-US" sz="2600" dirty="0" err="1" smtClean="0">
                <a:solidFill>
                  <a:srgbClr val="FFFFFF"/>
                </a:solidFill>
                <a:latin typeface="+mn-lt"/>
                <a:ea typeface="Lucida Grande" charset="0"/>
                <a:cs typeface="Lucida Grande" charset="0"/>
                <a:sym typeface="Lucida Grande" charset="0"/>
              </a:rPr>
              <a:t>punto</a:t>
            </a:r>
            <a:r>
              <a:rPr lang="en-US" sz="2600" dirty="0" smtClean="0">
                <a:solidFill>
                  <a:srgbClr val="FFFFFF"/>
                </a:solidFill>
                <a:latin typeface="+mn-lt"/>
                <a:ea typeface="Lucida Grande" charset="0"/>
                <a:cs typeface="Lucida Grande" charset="0"/>
                <a:sym typeface="Lucida Grande" charset="0"/>
              </a:rPr>
              <a:t> (</a:t>
            </a:r>
            <a:r>
              <a:rPr lang="en-US" sz="2600" dirty="0" err="1" smtClean="0">
                <a:solidFill>
                  <a:srgbClr val="FFFFFF"/>
                </a:solidFill>
                <a:latin typeface="+mn-lt"/>
                <a:ea typeface="Lucida Grande" charset="0"/>
                <a:cs typeface="Lucida Grande" charset="0"/>
                <a:sym typeface="Lucida Grande" charset="0"/>
              </a:rPr>
              <a:t>impides</a:t>
            </a:r>
            <a:r>
              <a:rPr lang="en-US" sz="2600" dirty="0" smtClean="0">
                <a:solidFill>
                  <a:srgbClr val="FFFFFF"/>
                </a:solidFill>
                <a:latin typeface="+mn-lt"/>
                <a:ea typeface="Lucida Grande" charset="0"/>
                <a:cs typeface="Lucida Grande" charset="0"/>
                <a:sym typeface="Lucida Grande" charset="0"/>
              </a:rPr>
              <a:t> </a:t>
            </a:r>
            <a:r>
              <a:rPr lang="en-US" sz="2600" dirty="0" err="1" smtClean="0">
                <a:solidFill>
                  <a:srgbClr val="FFFFFF"/>
                </a:solidFill>
                <a:latin typeface="+mn-lt"/>
                <a:ea typeface="Lucida Grande" charset="0"/>
                <a:cs typeface="Lucida Grande" charset="0"/>
                <a:sym typeface="Lucida Grande" charset="0"/>
              </a:rPr>
              <a:t>que</a:t>
            </a:r>
            <a:r>
              <a:rPr lang="en-US" sz="2600" dirty="0" smtClean="0">
                <a:solidFill>
                  <a:srgbClr val="FFFFFF"/>
                </a:solidFill>
                <a:latin typeface="+mn-lt"/>
                <a:ea typeface="Lucida Grande" charset="0"/>
                <a:cs typeface="Lucida Grande" charset="0"/>
                <a:sym typeface="Lucida Grande" charset="0"/>
              </a:rPr>
              <a:t> </a:t>
            </a:r>
            <a:r>
              <a:rPr lang="en-US" sz="2600" dirty="0" err="1" smtClean="0">
                <a:solidFill>
                  <a:srgbClr val="FFFFFF"/>
                </a:solidFill>
                <a:latin typeface="+mn-lt"/>
                <a:ea typeface="Lucida Grande" charset="0"/>
                <a:cs typeface="Lucida Grande" charset="0"/>
                <a:sym typeface="Lucida Grande" charset="0"/>
              </a:rPr>
              <a:t>tu</a:t>
            </a:r>
            <a:r>
              <a:rPr lang="en-US" sz="2600" dirty="0" smtClean="0">
                <a:solidFill>
                  <a:srgbClr val="FFFFFF"/>
                </a:solidFill>
                <a:latin typeface="+mn-lt"/>
                <a:ea typeface="Lucida Grande" charset="0"/>
                <a:cs typeface="Lucida Grande" charset="0"/>
                <a:sym typeface="Lucida Grande" charset="0"/>
              </a:rPr>
              <a:t> </a:t>
            </a:r>
            <a:r>
              <a:rPr lang="en-US" sz="2600" dirty="0" err="1" smtClean="0">
                <a:solidFill>
                  <a:srgbClr val="FFFFFF"/>
                </a:solidFill>
                <a:latin typeface="+mn-lt"/>
                <a:ea typeface="Lucida Grande" charset="0"/>
                <a:cs typeface="Lucida Grande" charset="0"/>
                <a:sym typeface="Lucida Grande" charset="0"/>
              </a:rPr>
              <a:t>compañero</a:t>
            </a:r>
            <a:r>
              <a:rPr lang="en-US" sz="2600" dirty="0" smtClean="0">
                <a:solidFill>
                  <a:srgbClr val="FFFFFF"/>
                </a:solidFill>
                <a:latin typeface="+mn-lt"/>
                <a:ea typeface="Lucida Grande" charset="0"/>
                <a:cs typeface="Lucida Grande" charset="0"/>
                <a:sym typeface="Lucida Grande" charset="0"/>
              </a:rPr>
              <a:t> los </a:t>
            </a:r>
            <a:r>
              <a:rPr lang="en-US" sz="2600" dirty="0" err="1" smtClean="0">
                <a:solidFill>
                  <a:srgbClr val="FFFFFF"/>
                </a:solidFill>
                <a:latin typeface="+mn-lt"/>
                <a:ea typeface="Lucida Grande" charset="0"/>
                <a:cs typeface="Lucida Grande" charset="0"/>
                <a:sym typeface="Lucida Grande" charset="0"/>
              </a:rPr>
              <a:t>sume</a:t>
            </a:r>
            <a:r>
              <a:rPr lang="en-US" sz="2600" dirty="0" smtClean="0">
                <a:solidFill>
                  <a:srgbClr val="FFFFFF"/>
                </a:solidFill>
                <a:latin typeface="+mn-lt"/>
                <a:ea typeface="Lucida Grande" charset="0"/>
                <a:cs typeface="Lucida Grande" charset="0"/>
                <a:sym typeface="Lucida Grande" charset="0"/>
              </a:rPr>
              <a:t>).</a:t>
            </a:r>
            <a:endParaRPr lang="en-US" sz="2600" dirty="0">
              <a:solidFill>
                <a:srgbClr val="FFFFFF"/>
              </a:solidFill>
              <a:latin typeface="+mn-lt"/>
              <a:ea typeface="Lucida Grande" charset="0"/>
              <a:cs typeface="Lucida Grande" charset="0"/>
              <a:sym typeface="Lucida Grande"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Marcador de número de diapositiva"/>
          <p:cNvSpPr>
            <a:spLocks noGrp="1"/>
          </p:cNvSpPr>
          <p:nvPr>
            <p:ph type="sldNum" sz="quarter" idx="10"/>
          </p:nvPr>
        </p:nvSpPr>
        <p:spPr/>
        <p:txBody>
          <a:bodyPr/>
          <a:lstStyle/>
          <a:p>
            <a:fld id="{CE3197A4-1A4E-466C-8F8C-6973EAB3AD00}" type="slidenum">
              <a:rPr lang="en-US"/>
              <a:pPr/>
              <a:t>48</a:t>
            </a:fld>
            <a:endParaRPr lang="en-US"/>
          </a:p>
        </p:txBody>
      </p:sp>
      <p:sp>
        <p:nvSpPr>
          <p:cNvPr id="28673" name="Rectangle 1"/>
          <p:cNvSpPr>
            <a:spLocks noGrp="1" noChangeArrowheads="1"/>
          </p:cNvSpPr>
          <p:nvPr>
            <p:ph type="title"/>
          </p:nvPr>
        </p:nvSpPr>
        <p:spPr>
          <a:ln/>
        </p:spPr>
        <p:txBody>
          <a:bodyPr/>
          <a:lstStyle/>
          <a:p>
            <a:r>
              <a:rPr lang="en-US"/>
              <a:t>Ítems: Ítems de decoración</a:t>
            </a:r>
          </a:p>
        </p:txBody>
      </p:sp>
      <p:sp>
        <p:nvSpPr>
          <p:cNvPr id="28674" name="Rectangle 2"/>
          <p:cNvSpPr>
            <a:spLocks noGrp="1" noChangeArrowheads="1"/>
          </p:cNvSpPr>
          <p:nvPr>
            <p:ph type="body" idx="1"/>
          </p:nvPr>
        </p:nvSpPr>
        <p:spPr>
          <a:xfrm>
            <a:off x="457200" y="1524000"/>
            <a:ext cx="8102600" cy="977900"/>
          </a:xfrm>
          <a:ln/>
        </p:spPr>
        <p:txBody>
          <a:bodyPr/>
          <a:lstStyle/>
          <a:p>
            <a:r>
              <a:rPr lang="en-US" b="1" dirty="0" err="1"/>
              <a:t>Árboles</a:t>
            </a:r>
            <a:r>
              <a:rPr lang="en-US" dirty="0"/>
              <a:t>: </a:t>
            </a:r>
            <a:r>
              <a:rPr lang="en-US" dirty="0" err="1"/>
              <a:t>Cuatro</a:t>
            </a:r>
            <a:r>
              <a:rPr lang="en-US" dirty="0"/>
              <a:t> </a:t>
            </a:r>
            <a:r>
              <a:rPr lang="en-US" dirty="0" err="1"/>
              <a:t>tipos</a:t>
            </a:r>
            <a:r>
              <a:rPr lang="en-US" dirty="0"/>
              <a:t> </a:t>
            </a:r>
            <a:r>
              <a:rPr lang="en-US" dirty="0" err="1"/>
              <a:t>diferentes</a:t>
            </a:r>
            <a:r>
              <a:rPr lang="en-US" dirty="0"/>
              <a:t>, </a:t>
            </a:r>
            <a:r>
              <a:rPr lang="en-US" dirty="0" err="1"/>
              <a:t>colores</a:t>
            </a:r>
            <a:r>
              <a:rPr lang="en-US" dirty="0"/>
              <a:t> </a:t>
            </a:r>
            <a:r>
              <a:rPr lang="en-US" dirty="0" err="1"/>
              <a:t>vivos</a:t>
            </a:r>
            <a:r>
              <a:rPr lang="en-US" dirty="0"/>
              <a:t> y </a:t>
            </a:r>
            <a:r>
              <a:rPr lang="en-US" dirty="0" err="1"/>
              <a:t>estilo</a:t>
            </a:r>
            <a:r>
              <a:rPr lang="en-US" dirty="0"/>
              <a:t> cartoon.</a:t>
            </a:r>
          </a:p>
        </p:txBody>
      </p:sp>
      <p:pic>
        <p:nvPicPr>
          <p:cNvPr id="28675" name="Picture 3"/>
          <p:cNvPicPr>
            <a:picLocks noChangeAspect="1" noChangeArrowheads="1"/>
          </p:cNvPicPr>
          <p:nvPr/>
        </p:nvPicPr>
        <p:blipFill>
          <a:blip r:embed="rId2" cstate="print"/>
          <a:srcRect/>
          <a:stretch>
            <a:fillRect/>
          </a:stretch>
        </p:blipFill>
        <p:spPr bwMode="auto">
          <a:xfrm>
            <a:off x="1408113" y="2755900"/>
            <a:ext cx="6326187" cy="23368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3 Marcador de número de diapositiva"/>
          <p:cNvSpPr>
            <a:spLocks noGrp="1"/>
          </p:cNvSpPr>
          <p:nvPr>
            <p:ph type="sldNum" sz="quarter" idx="10"/>
          </p:nvPr>
        </p:nvSpPr>
        <p:spPr/>
        <p:txBody>
          <a:bodyPr/>
          <a:lstStyle/>
          <a:p>
            <a:fld id="{57188665-C033-4767-84C4-78823CDB5555}" type="slidenum">
              <a:rPr lang="en-US"/>
              <a:pPr/>
              <a:t>49</a:t>
            </a:fld>
            <a:endParaRPr lang="en-US"/>
          </a:p>
        </p:txBody>
      </p:sp>
      <p:sp>
        <p:nvSpPr>
          <p:cNvPr id="29697" name="Rectangle 1"/>
          <p:cNvSpPr>
            <a:spLocks noGrp="1" noChangeArrowheads="1"/>
          </p:cNvSpPr>
          <p:nvPr>
            <p:ph type="title"/>
          </p:nvPr>
        </p:nvSpPr>
        <p:spPr>
          <a:ln/>
        </p:spPr>
        <p:txBody>
          <a:bodyPr/>
          <a:lstStyle/>
          <a:p>
            <a:r>
              <a:rPr lang="en-US"/>
              <a:t>Ítems: Ítems de decoración</a:t>
            </a:r>
          </a:p>
        </p:txBody>
      </p:sp>
      <p:sp>
        <p:nvSpPr>
          <p:cNvPr id="29698" name="Rectangle 2"/>
          <p:cNvSpPr>
            <a:spLocks/>
          </p:cNvSpPr>
          <p:nvPr/>
        </p:nvSpPr>
        <p:spPr bwMode="auto">
          <a:xfrm>
            <a:off x="520700" y="1447800"/>
            <a:ext cx="3937000" cy="4826000"/>
          </a:xfrm>
          <a:prstGeom prst="rect">
            <a:avLst/>
          </a:prstGeom>
          <a:noFill/>
          <a:ln w="12700" cap="flat">
            <a:noFill/>
            <a:miter lim="800000"/>
            <a:headEnd type="none" w="med" len="med"/>
            <a:tailEnd type="none" w="med" len="med"/>
          </a:ln>
        </p:spPr>
        <p:txBody>
          <a:bodyPr lIns="0" tIns="0" rIns="0" bIns="0"/>
          <a:lstStyle/>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Dónde</a:t>
            </a:r>
            <a:r>
              <a:rPr lang="en-US" sz="2600" i="1" dirty="0" smtClean="0">
                <a:solidFill>
                  <a:srgbClr val="FFFFFF"/>
                </a:solidFill>
                <a:latin typeface="+mn-lt"/>
                <a:ea typeface="Lucida Grande" charset="0"/>
                <a:cs typeface="Lucida Grande" charset="0"/>
                <a:sym typeface="Lucida Grande" charset="0"/>
              </a:rPr>
              <a:t> </a:t>
            </a:r>
            <a:r>
              <a:rPr lang="en-US" sz="2600" i="1" dirty="0">
                <a:solidFill>
                  <a:srgbClr val="FFFFFF"/>
                </a:solidFill>
                <a:latin typeface="+mn-lt"/>
                <a:ea typeface="Lucida Grande" charset="0"/>
                <a:cs typeface="Lucida Grande" charset="0"/>
                <a:sym typeface="Lucida Grande" charset="0"/>
              </a:rPr>
              <a:t>se </a:t>
            </a:r>
            <a:r>
              <a:rPr lang="en-US" sz="2600" i="1" dirty="0" err="1">
                <a:solidFill>
                  <a:srgbClr val="FFFFFF"/>
                </a:solidFill>
                <a:latin typeface="+mn-lt"/>
                <a:ea typeface="Lucida Grande" charset="0"/>
                <a:cs typeface="Lucida Grande" charset="0"/>
                <a:sym typeface="Lucida Grande" charset="0"/>
              </a:rPr>
              <a:t>encuentra</a:t>
            </a:r>
            <a:r>
              <a:rPr lang="en-US" sz="2600" i="1" dirty="0">
                <a:solidFill>
                  <a:srgbClr val="FFFFFF"/>
                </a:solidFill>
                <a:latin typeface="+mn-lt"/>
                <a:ea typeface="Lucida Grande" charset="0"/>
                <a:cs typeface="Lucida Grande" charset="0"/>
                <a:sym typeface="Lucida Grande" charset="0"/>
              </a:rPr>
              <a:t>? </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Puede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encontrarse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por</a:t>
            </a:r>
            <a:r>
              <a:rPr lang="en-US" sz="2600" dirty="0">
                <a:solidFill>
                  <a:srgbClr val="FFFFFF"/>
                </a:solidFill>
                <a:latin typeface="+mn-lt"/>
                <a:ea typeface="Lucida Grande" charset="0"/>
                <a:cs typeface="Lucida Grande" charset="0"/>
                <a:sym typeface="Lucida Grande" charset="0"/>
              </a:rPr>
              <a:t> el </a:t>
            </a:r>
            <a:r>
              <a:rPr lang="en-US" sz="2600" dirty="0" err="1">
                <a:solidFill>
                  <a:srgbClr val="FFFFFF"/>
                </a:solidFill>
                <a:latin typeface="+mn-lt"/>
                <a:ea typeface="Lucida Grande" charset="0"/>
                <a:cs typeface="Lucida Grande" charset="0"/>
                <a:sym typeface="Lucida Grande" charset="0"/>
              </a:rPr>
              <a:t>camino</a:t>
            </a:r>
            <a:r>
              <a:rPr lang="en-US" sz="2600" dirty="0">
                <a:solidFill>
                  <a:srgbClr val="FFFFFF"/>
                </a:solidFill>
                <a:latin typeface="+mn-lt"/>
                <a:ea typeface="Lucida Grande" charset="0"/>
                <a:cs typeface="Lucida Grande" charset="0"/>
                <a:sym typeface="Lucida Grande" charset="0"/>
              </a:rPr>
              <a:t>, en los </a:t>
            </a:r>
            <a:r>
              <a:rPr lang="en-US" sz="2600" dirty="0" err="1">
                <a:solidFill>
                  <a:srgbClr val="FFFFFF"/>
                </a:solidFill>
                <a:latin typeface="+mn-lt"/>
                <a:ea typeface="Lucida Grande" charset="0"/>
                <a:cs typeface="Lucida Grande" charset="0"/>
                <a:sym typeface="Lucida Grande" charset="0"/>
              </a:rPr>
              <a:t>niveles</a:t>
            </a:r>
            <a:r>
              <a:rPr lang="en-US" sz="2600" dirty="0">
                <a:solidFill>
                  <a:srgbClr val="FFFFFF"/>
                </a:solidFill>
                <a:latin typeface="+mn-lt"/>
                <a:ea typeface="Lucida Grande" charset="0"/>
                <a:cs typeface="Lucida Grande" charset="0"/>
                <a:sym typeface="Lucida Grande" charset="0"/>
              </a:rPr>
              <a:t> de </a:t>
            </a:r>
            <a:r>
              <a:rPr lang="en-US" sz="2600" dirty="0" err="1">
                <a:solidFill>
                  <a:srgbClr val="FFFFFF"/>
                </a:solidFill>
                <a:latin typeface="+mn-lt"/>
                <a:ea typeface="Lucida Grande" charset="0"/>
                <a:cs typeface="Lucida Grande" charset="0"/>
                <a:sym typeface="Lucida Grande" charset="0"/>
              </a:rPr>
              <a:t>bosque</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lgn="l">
              <a:spcBef>
                <a:spcPts val="600"/>
              </a:spcBef>
            </a:pPr>
            <a:endParaRPr lang="en-US" sz="2600" dirty="0">
              <a:solidFill>
                <a:srgbClr val="FFFFFF"/>
              </a:solidFill>
              <a:latin typeface="Lucida Grande" charset="0"/>
              <a:ea typeface="Lucida Grande" charset="0"/>
              <a:cs typeface="Lucida Grande" charset="0"/>
              <a:sym typeface="Lucida Grande" charset="0"/>
            </a:endParaRPr>
          </a:p>
        </p:txBody>
      </p:sp>
      <p:pic>
        <p:nvPicPr>
          <p:cNvPr id="29699" name="Picture 3"/>
          <p:cNvPicPr>
            <a:picLocks noChangeAspect="1" noChangeArrowheads="1"/>
          </p:cNvPicPr>
          <p:nvPr/>
        </p:nvPicPr>
        <p:blipFill>
          <a:blip r:embed="rId2" cstate="print"/>
          <a:srcRect/>
          <a:stretch>
            <a:fillRect/>
          </a:stretch>
        </p:blipFill>
        <p:spPr bwMode="auto">
          <a:xfrm>
            <a:off x="4500562" y="1500174"/>
            <a:ext cx="1651000" cy="25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700" name="Picture 4"/>
          <p:cNvPicPr>
            <a:picLocks noChangeAspect="1" noChangeArrowheads="1"/>
          </p:cNvPicPr>
          <p:nvPr/>
        </p:nvPicPr>
        <p:blipFill>
          <a:blip r:embed="rId3" cstate="print"/>
          <a:srcRect/>
          <a:stretch>
            <a:fillRect/>
          </a:stretch>
        </p:blipFill>
        <p:spPr bwMode="auto">
          <a:xfrm>
            <a:off x="1676400" y="3835400"/>
            <a:ext cx="1625600" cy="25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701" name="Rectangle 5"/>
          <p:cNvSpPr>
            <a:spLocks/>
          </p:cNvSpPr>
          <p:nvPr/>
        </p:nvSpPr>
        <p:spPr bwMode="auto">
          <a:xfrm>
            <a:off x="3600450" y="4445000"/>
            <a:ext cx="5105400" cy="1917700"/>
          </a:xfrm>
          <a:prstGeom prst="rect">
            <a:avLst/>
          </a:prstGeom>
          <a:noFill/>
          <a:ln w="12700" cap="flat">
            <a:noFill/>
            <a:miter lim="800000"/>
            <a:headEnd type="none" w="med" len="med"/>
            <a:tailEnd type="none" w="med" len="med"/>
          </a:ln>
        </p:spPr>
        <p:txBody>
          <a:bodyPr lIns="0" tIns="0" rIns="0" bIns="0"/>
          <a:lstStyle/>
          <a:p>
            <a:pPr marL="273050" indent="-273050" algn="l">
              <a:spcBef>
                <a:spcPts val="600"/>
              </a:spcBef>
              <a:buClr>
                <a:srgbClr val="F3A447"/>
              </a:buClr>
              <a:buSzPct val="85000"/>
              <a:buFont typeface="Wingdings 2" charset="2"/>
              <a:buChar char=""/>
            </a:pPr>
            <a:r>
              <a:rPr lang="en-US" sz="2600" i="1" dirty="0" smtClean="0">
                <a:solidFill>
                  <a:srgbClr val="FFFFFF"/>
                </a:solidFill>
                <a:latin typeface="+mn-lt"/>
                <a:ea typeface="Lucida Grande" charset="0"/>
                <a:cs typeface="Lucida Grande" charset="0"/>
                <a:sym typeface="Lucida Grande" charset="0"/>
              </a:rPr>
              <a:t>¿</a:t>
            </a:r>
            <a:r>
              <a:rPr lang="en-US" sz="2600" i="1" dirty="0" err="1" smtClean="0">
                <a:solidFill>
                  <a:srgbClr val="FFFFFF"/>
                </a:solidFill>
                <a:latin typeface="+mn-lt"/>
                <a:ea typeface="Lucida Grande" charset="0"/>
                <a:cs typeface="Lucida Grande" charset="0"/>
                <a:sym typeface="Lucida Grande" charset="0"/>
              </a:rPr>
              <a:t>Cómo</a:t>
            </a:r>
            <a:r>
              <a:rPr lang="en-US" sz="2600" i="1" dirty="0" smtClean="0">
                <a:solidFill>
                  <a:srgbClr val="FFFFFF"/>
                </a:solidFill>
                <a:latin typeface="+mn-lt"/>
                <a:ea typeface="Lucida Grande" charset="0"/>
                <a:cs typeface="Lucida Grande" charset="0"/>
                <a:sym typeface="Lucida Grande" charset="0"/>
              </a:rPr>
              <a:t> </a:t>
            </a:r>
            <a:r>
              <a:rPr lang="en-US" sz="2600" i="1" dirty="0" err="1">
                <a:solidFill>
                  <a:srgbClr val="FFFFFF"/>
                </a:solidFill>
                <a:latin typeface="+mn-lt"/>
                <a:ea typeface="Lucida Grande" charset="0"/>
                <a:cs typeface="Lucida Grande" charset="0"/>
                <a:sym typeface="Lucida Grande" charset="0"/>
              </a:rPr>
              <a:t>interactua</a:t>
            </a:r>
            <a:r>
              <a:rPr lang="en-US" sz="2600" i="1" dirty="0">
                <a:solidFill>
                  <a:srgbClr val="FFFFFF"/>
                </a:solidFill>
                <a:latin typeface="+mn-lt"/>
                <a:ea typeface="Lucida Grande" charset="0"/>
                <a:cs typeface="Lucida Grande" charset="0"/>
                <a:sym typeface="Lucida Grande" charset="0"/>
              </a:rPr>
              <a:t>?</a:t>
            </a:r>
          </a:p>
          <a:p>
            <a:pPr marL="730250" lvl="1" indent="-273050" algn="l">
              <a:spcBef>
                <a:spcPts val="600"/>
              </a:spcBef>
              <a:buClr>
                <a:srgbClr val="F3A447"/>
              </a:buClr>
              <a:buSzPct val="85000"/>
              <a:buFont typeface="Wingdings 2" charset="2"/>
              <a:buChar char=""/>
            </a:pPr>
            <a:r>
              <a:rPr lang="en-US" sz="2600" dirty="0" err="1">
                <a:solidFill>
                  <a:srgbClr val="FFFFFF"/>
                </a:solidFill>
                <a:latin typeface="+mn-lt"/>
                <a:ea typeface="Lucida Grande" charset="0"/>
                <a:cs typeface="Lucida Grande" charset="0"/>
                <a:sym typeface="Lucida Grande" charset="0"/>
              </a:rPr>
              <a:t>Golpeando</a:t>
            </a:r>
            <a:r>
              <a:rPr lang="en-US" sz="2600" dirty="0">
                <a:solidFill>
                  <a:srgbClr val="FFFFFF"/>
                </a:solidFill>
                <a:latin typeface="+mn-lt"/>
                <a:ea typeface="Lucida Grande" charset="0"/>
                <a:cs typeface="Lucida Grande" charset="0"/>
                <a:sym typeface="Lucida Grande" charset="0"/>
              </a:rPr>
              <a:t> el </a:t>
            </a:r>
            <a:r>
              <a:rPr lang="en-US" sz="2600" dirty="0" err="1">
                <a:solidFill>
                  <a:srgbClr val="FFFFFF"/>
                </a:solidFill>
                <a:latin typeface="+mn-lt"/>
                <a:ea typeface="Lucida Grande" charset="0"/>
                <a:cs typeface="Lucida Grande" charset="0"/>
                <a:sym typeface="Lucida Grande" charset="0"/>
              </a:rPr>
              <a:t>objeto</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este</a:t>
            </a:r>
            <a:r>
              <a:rPr lang="en-US" sz="2600" dirty="0">
                <a:solidFill>
                  <a:srgbClr val="FFFFFF"/>
                </a:solidFill>
                <a:latin typeface="+mn-lt"/>
                <a:ea typeface="Lucida Grande" charset="0"/>
                <a:cs typeface="Lucida Grande" charset="0"/>
                <a:sym typeface="Lucida Grande" charset="0"/>
              </a:rPr>
              <a:t> </a:t>
            </a:r>
            <a:r>
              <a:rPr lang="en-US" sz="2600" dirty="0" err="1">
                <a:solidFill>
                  <a:srgbClr val="FFFFFF"/>
                </a:solidFill>
                <a:latin typeface="+mn-lt"/>
                <a:ea typeface="Lucida Grande" charset="0"/>
                <a:cs typeface="Lucida Grande" charset="0"/>
                <a:sym typeface="Lucida Grande" charset="0"/>
              </a:rPr>
              <a:t>desaparece</a:t>
            </a:r>
            <a:r>
              <a:rPr lang="en-US" sz="2600" dirty="0">
                <a:solidFill>
                  <a:srgbClr val="FFFFFF"/>
                </a:solidFill>
                <a:latin typeface="+mn-lt"/>
                <a:ea typeface="Lucida Grande" charset="0"/>
                <a:cs typeface="Lucida Grande" charset="0"/>
                <a:sym typeface="Lucida Grande" charset="0"/>
              </a:rPr>
              <a:t> del </a:t>
            </a:r>
            <a:r>
              <a:rPr lang="en-US" sz="2600" dirty="0" err="1">
                <a:solidFill>
                  <a:srgbClr val="FFFFFF"/>
                </a:solidFill>
                <a:latin typeface="+mn-lt"/>
                <a:ea typeface="Lucida Grande" charset="0"/>
                <a:cs typeface="Lucida Grande" charset="0"/>
                <a:sym typeface="Lucida Grande" charset="0"/>
              </a:rPr>
              <a:t>escenario</a:t>
            </a:r>
            <a:r>
              <a:rPr lang="en-US" sz="2600" dirty="0">
                <a:solidFill>
                  <a:srgbClr val="FFFFFF"/>
                </a:solidFill>
                <a:latin typeface="+mn-lt"/>
                <a:ea typeface="Lucida Grande" charset="0"/>
                <a:cs typeface="Lucida Grande" charset="0"/>
                <a:sym typeface="Lucida Grande" charset="0"/>
              </a:rPr>
              <a:t>.</a:t>
            </a:r>
            <a:endParaRPr lang="en-US" sz="2600" b="1" dirty="0">
              <a:solidFill>
                <a:srgbClr val="FFFFFF"/>
              </a:solidFill>
              <a:latin typeface="+mn-lt"/>
              <a:ea typeface="Lucida Grande" charset="0"/>
              <a:cs typeface="Lucida Grande" charset="0"/>
              <a:sym typeface="Lucida Grande" charset="0"/>
            </a:endParaRPr>
          </a:p>
          <a:p>
            <a:pPr marL="273050" indent="-273050"/>
            <a:endParaRPr lang="en-US" dirty="0">
              <a:solidFill>
                <a:schemeClr val="tx1"/>
              </a:solidFill>
              <a:ea typeface="Gill Sans" charset="0"/>
              <a:cs typeface="Gill Sans" charset="0"/>
            </a:endParaRPr>
          </a:p>
        </p:txBody>
      </p:sp>
      <p:pic>
        <p:nvPicPr>
          <p:cNvPr id="8" name="7 Imagen" descr="arbre+tri.jpg"/>
          <p:cNvPicPr>
            <a:picLocks noChangeAspect="1"/>
          </p:cNvPicPr>
          <p:nvPr/>
        </p:nvPicPr>
        <p:blipFill>
          <a:blip r:embed="rId4" cstate="print"/>
          <a:stretch>
            <a:fillRect/>
          </a:stretch>
        </p:blipFill>
        <p:spPr>
          <a:xfrm>
            <a:off x="6786578" y="1500174"/>
            <a:ext cx="1643074" cy="2574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body" idx="1"/>
          </p:nvPr>
        </p:nvSpPr>
        <p:spPr>
          <a:ln/>
        </p:spPr>
        <p:txBody>
          <a:bodyPr/>
          <a:lstStyle/>
          <a:p>
            <a:pPr marL="234950" indent="-234950"/>
            <a:r>
              <a:rPr lang="en-US" dirty="0"/>
              <a:t>Flow del </a:t>
            </a:r>
            <a:r>
              <a:rPr lang="en-US" dirty="0" err="1"/>
              <a:t>juego</a:t>
            </a:r>
            <a:r>
              <a:rPr lang="en-US" dirty="0"/>
              <a:t>:</a:t>
            </a:r>
          </a:p>
          <a:p>
            <a:pPr lvl="1"/>
            <a:r>
              <a:rPr lang="en-US" dirty="0" err="1">
                <a:solidFill>
                  <a:schemeClr val="tx1"/>
                </a:solidFill>
              </a:rPr>
              <a:t>Cada</a:t>
            </a:r>
            <a:r>
              <a:rPr lang="en-US" dirty="0">
                <a:solidFill>
                  <a:schemeClr val="tx1"/>
                </a:solidFill>
              </a:rPr>
              <a:t> </a:t>
            </a:r>
            <a:r>
              <a:rPr lang="en-US" dirty="0" err="1">
                <a:solidFill>
                  <a:schemeClr val="tx1"/>
                </a:solidFill>
              </a:rPr>
              <a:t>princesa</a:t>
            </a:r>
            <a:r>
              <a:rPr lang="en-US" dirty="0">
                <a:solidFill>
                  <a:schemeClr val="tx1"/>
                </a:solidFill>
              </a:rPr>
              <a:t> </a:t>
            </a:r>
            <a:r>
              <a:rPr lang="en-US" dirty="0" err="1">
                <a:solidFill>
                  <a:schemeClr val="tx1"/>
                </a:solidFill>
              </a:rPr>
              <a:t>estará</a:t>
            </a:r>
            <a:r>
              <a:rPr lang="en-US" dirty="0">
                <a:solidFill>
                  <a:schemeClr val="tx1"/>
                </a:solidFill>
              </a:rPr>
              <a:t> al final de un </a:t>
            </a:r>
            <a:r>
              <a:rPr lang="en-US" dirty="0" err="1">
                <a:solidFill>
                  <a:schemeClr val="tx1"/>
                </a:solidFill>
              </a:rPr>
              <a:t>reino</a:t>
            </a:r>
            <a:r>
              <a:rPr lang="en-US" dirty="0">
                <a:solidFill>
                  <a:schemeClr val="tx1"/>
                </a:solidFill>
              </a:rPr>
              <a:t>.</a:t>
            </a:r>
            <a:endParaRPr lang="en-US" dirty="0"/>
          </a:p>
          <a:p>
            <a:pPr lvl="1"/>
            <a:r>
              <a:rPr lang="en-US" dirty="0">
                <a:solidFill>
                  <a:schemeClr val="tx1"/>
                </a:solidFill>
              </a:rPr>
              <a:t>En un </a:t>
            </a:r>
            <a:r>
              <a:rPr lang="en-US" dirty="0" err="1">
                <a:solidFill>
                  <a:schemeClr val="tx1"/>
                </a:solidFill>
              </a:rPr>
              <a:t>reino</a:t>
            </a:r>
            <a:r>
              <a:rPr lang="en-US" dirty="0">
                <a:solidFill>
                  <a:schemeClr val="tx1"/>
                </a:solidFill>
              </a:rPr>
              <a:t> hay </a:t>
            </a:r>
            <a:r>
              <a:rPr lang="en-US" dirty="0" err="1">
                <a:solidFill>
                  <a:schemeClr val="tx1"/>
                </a:solidFill>
              </a:rPr>
              <a:t>varios</a:t>
            </a:r>
            <a:r>
              <a:rPr lang="en-US" dirty="0">
                <a:solidFill>
                  <a:schemeClr val="tx1"/>
                </a:solidFill>
              </a:rPr>
              <a:t> </a:t>
            </a:r>
            <a:r>
              <a:rPr lang="en-US" dirty="0" err="1">
                <a:solidFill>
                  <a:schemeClr val="tx1"/>
                </a:solidFill>
              </a:rPr>
              <a:t>niveles</a:t>
            </a:r>
            <a:r>
              <a:rPr lang="en-US" dirty="0">
                <a:solidFill>
                  <a:schemeClr val="tx1"/>
                </a:solidFill>
              </a:rPr>
              <a:t> </a:t>
            </a:r>
            <a:r>
              <a:rPr lang="en-US" dirty="0" err="1">
                <a:solidFill>
                  <a:schemeClr val="tx1"/>
                </a:solidFill>
              </a:rPr>
              <a:t>que</a:t>
            </a:r>
            <a:r>
              <a:rPr lang="en-US" dirty="0">
                <a:solidFill>
                  <a:schemeClr val="tx1"/>
                </a:solidFill>
              </a:rPr>
              <a:t> </a:t>
            </a:r>
            <a:r>
              <a:rPr lang="en-US" dirty="0" err="1">
                <a:solidFill>
                  <a:schemeClr val="tx1"/>
                </a:solidFill>
              </a:rPr>
              <a:t>comprenden</a:t>
            </a:r>
            <a:r>
              <a:rPr lang="en-US" dirty="0">
                <a:solidFill>
                  <a:schemeClr val="tx1"/>
                </a:solidFill>
              </a:rPr>
              <a:t> </a:t>
            </a:r>
            <a:r>
              <a:rPr lang="en-US" dirty="0" err="1" smtClean="0">
                <a:solidFill>
                  <a:schemeClr val="tx1"/>
                </a:solidFill>
              </a:rPr>
              <a:t>las</a:t>
            </a:r>
            <a:r>
              <a:rPr lang="en-US" dirty="0" smtClean="0">
                <a:solidFill>
                  <a:schemeClr val="tx1"/>
                </a:solidFill>
              </a:rPr>
              <a:t> </a:t>
            </a:r>
            <a:r>
              <a:rPr lang="en-US" dirty="0" err="1" smtClean="0">
                <a:solidFill>
                  <a:schemeClr val="tx1"/>
                </a:solidFill>
              </a:rPr>
              <a:t>distintas</a:t>
            </a:r>
            <a:r>
              <a:rPr lang="en-US" dirty="0" smtClean="0">
                <a:solidFill>
                  <a:schemeClr val="tx1"/>
                </a:solidFill>
              </a:rPr>
              <a:t> </a:t>
            </a:r>
            <a:r>
              <a:rPr lang="en-US" dirty="0" err="1" smtClean="0">
                <a:solidFill>
                  <a:schemeClr val="tx1"/>
                </a:solidFill>
              </a:rPr>
              <a:t>regiones</a:t>
            </a:r>
            <a:r>
              <a:rPr lang="en-US" dirty="0" smtClean="0">
                <a:solidFill>
                  <a:schemeClr val="tx1"/>
                </a:solidFill>
              </a:rPr>
              <a:t>: </a:t>
            </a:r>
            <a:r>
              <a:rPr lang="en-US" dirty="0">
                <a:solidFill>
                  <a:schemeClr val="tx1"/>
                </a:solidFill>
              </a:rPr>
              <a:t>campo, villa, </a:t>
            </a:r>
            <a:r>
              <a:rPr lang="en-US" dirty="0" err="1">
                <a:solidFill>
                  <a:schemeClr val="tx1"/>
                </a:solidFill>
              </a:rPr>
              <a:t>murallas</a:t>
            </a:r>
            <a:r>
              <a:rPr lang="en-US" dirty="0">
                <a:solidFill>
                  <a:schemeClr val="tx1"/>
                </a:solidFill>
              </a:rPr>
              <a:t>, </a:t>
            </a:r>
            <a:r>
              <a:rPr lang="en-US" dirty="0" err="1">
                <a:solidFill>
                  <a:schemeClr val="tx1"/>
                </a:solidFill>
              </a:rPr>
              <a:t>castillo</a:t>
            </a:r>
            <a:r>
              <a:rPr lang="en-US" dirty="0">
                <a:solidFill>
                  <a:schemeClr val="tx1"/>
                </a:solidFill>
              </a:rPr>
              <a:t>, etc.</a:t>
            </a:r>
            <a:endParaRPr lang="en-US" dirty="0"/>
          </a:p>
          <a:p>
            <a:pPr lvl="1"/>
            <a:r>
              <a:rPr lang="en-US" dirty="0" err="1">
                <a:solidFill>
                  <a:schemeClr val="tx1"/>
                </a:solidFill>
              </a:rPr>
              <a:t>Zonas</a:t>
            </a:r>
            <a:r>
              <a:rPr lang="en-US" dirty="0">
                <a:solidFill>
                  <a:schemeClr val="tx1"/>
                </a:solidFill>
              </a:rPr>
              <a:t> </a:t>
            </a:r>
            <a:r>
              <a:rPr lang="en-US" dirty="0" err="1" smtClean="0">
                <a:solidFill>
                  <a:schemeClr val="tx1"/>
                </a:solidFill>
              </a:rPr>
              <a:t>especiales</a:t>
            </a:r>
            <a:r>
              <a:rPr lang="en-US" dirty="0" smtClean="0">
                <a:solidFill>
                  <a:schemeClr val="tx1"/>
                </a:solidFill>
              </a:rPr>
              <a:t>: </a:t>
            </a:r>
            <a:r>
              <a:rPr lang="en-US" dirty="0" err="1">
                <a:solidFill>
                  <a:schemeClr val="tx1"/>
                </a:solidFill>
              </a:rPr>
              <a:t>torreón</a:t>
            </a:r>
            <a:r>
              <a:rPr lang="en-US" dirty="0">
                <a:solidFill>
                  <a:schemeClr val="tx1"/>
                </a:solidFill>
              </a:rPr>
              <a:t>, </a:t>
            </a:r>
            <a:r>
              <a:rPr lang="en-US" dirty="0" err="1">
                <a:solidFill>
                  <a:schemeClr val="tx1"/>
                </a:solidFill>
              </a:rPr>
              <a:t>puente</a:t>
            </a:r>
            <a:r>
              <a:rPr lang="en-US" dirty="0">
                <a:solidFill>
                  <a:schemeClr val="tx1"/>
                </a:solidFill>
              </a:rPr>
              <a:t> del </a:t>
            </a:r>
            <a:r>
              <a:rPr lang="en-US" dirty="0" err="1">
                <a:solidFill>
                  <a:schemeClr val="tx1"/>
                </a:solidFill>
              </a:rPr>
              <a:t>castillo</a:t>
            </a:r>
            <a:r>
              <a:rPr lang="en-US" dirty="0">
                <a:solidFill>
                  <a:schemeClr val="tx1"/>
                </a:solidFill>
              </a:rPr>
              <a:t>, etc.</a:t>
            </a:r>
            <a:endParaRPr lang="en-US" dirty="0"/>
          </a:p>
          <a:p>
            <a:pPr lvl="1"/>
            <a:r>
              <a:rPr lang="en-US" dirty="0">
                <a:solidFill>
                  <a:schemeClr val="tx1"/>
                </a:solidFill>
              </a:rPr>
              <a:t>Bosses en </a:t>
            </a:r>
            <a:r>
              <a:rPr lang="en-US" dirty="0" err="1">
                <a:solidFill>
                  <a:schemeClr val="tx1"/>
                </a:solidFill>
              </a:rPr>
              <a:t>nivel</a:t>
            </a:r>
            <a:r>
              <a:rPr lang="en-US" dirty="0">
                <a:solidFill>
                  <a:schemeClr val="tx1"/>
                </a:solidFill>
              </a:rPr>
              <a:t> final del </a:t>
            </a:r>
            <a:r>
              <a:rPr lang="en-US" dirty="0" err="1">
                <a:solidFill>
                  <a:schemeClr val="tx1"/>
                </a:solidFill>
              </a:rPr>
              <a:t>reino</a:t>
            </a:r>
            <a:r>
              <a:rPr lang="en-US" dirty="0">
                <a:solidFill>
                  <a:schemeClr val="tx1"/>
                </a:solidFill>
              </a:rPr>
              <a:t>.</a:t>
            </a:r>
            <a:endParaRPr lang="en-US" dirty="0"/>
          </a:p>
          <a:p>
            <a:pPr lvl="1"/>
            <a:r>
              <a:rPr lang="en-US" dirty="0" err="1">
                <a:solidFill>
                  <a:schemeClr val="tx1"/>
                </a:solidFill>
              </a:rPr>
              <a:t>Enemigos</a:t>
            </a:r>
            <a:r>
              <a:rPr lang="en-US" dirty="0">
                <a:solidFill>
                  <a:schemeClr val="tx1"/>
                </a:solidFill>
              </a:rPr>
              <a:t> </a:t>
            </a:r>
            <a:r>
              <a:rPr lang="en-US" dirty="0" err="1">
                <a:solidFill>
                  <a:schemeClr val="tx1"/>
                </a:solidFill>
              </a:rPr>
              <a:t>más</a:t>
            </a:r>
            <a:r>
              <a:rPr lang="en-US" dirty="0">
                <a:solidFill>
                  <a:schemeClr val="tx1"/>
                </a:solidFill>
              </a:rPr>
              <a:t> </a:t>
            </a:r>
            <a:r>
              <a:rPr lang="en-US" dirty="0" err="1">
                <a:solidFill>
                  <a:schemeClr val="tx1"/>
                </a:solidFill>
              </a:rPr>
              <a:t>duros</a:t>
            </a:r>
            <a:r>
              <a:rPr lang="en-US" dirty="0">
                <a:solidFill>
                  <a:schemeClr val="tx1"/>
                </a:solidFill>
              </a:rPr>
              <a:t> a </a:t>
            </a:r>
            <a:r>
              <a:rPr lang="en-US" dirty="0" err="1">
                <a:solidFill>
                  <a:schemeClr val="tx1"/>
                </a:solidFill>
              </a:rPr>
              <a:t>medida</a:t>
            </a:r>
            <a:r>
              <a:rPr lang="en-US" dirty="0">
                <a:solidFill>
                  <a:schemeClr val="tx1"/>
                </a:solidFill>
              </a:rPr>
              <a:t> </a:t>
            </a:r>
            <a:r>
              <a:rPr lang="en-US" dirty="0" err="1">
                <a:solidFill>
                  <a:schemeClr val="tx1"/>
                </a:solidFill>
              </a:rPr>
              <a:t>que</a:t>
            </a:r>
            <a:r>
              <a:rPr lang="en-US" dirty="0">
                <a:solidFill>
                  <a:schemeClr val="tx1"/>
                </a:solidFill>
              </a:rPr>
              <a:t> se </a:t>
            </a:r>
            <a:r>
              <a:rPr lang="en-US" dirty="0" err="1">
                <a:solidFill>
                  <a:schemeClr val="tx1"/>
                </a:solidFill>
              </a:rPr>
              <a:t>avancen</a:t>
            </a:r>
            <a:r>
              <a:rPr lang="en-US" dirty="0">
                <a:solidFill>
                  <a:schemeClr val="tx1"/>
                </a:solidFill>
              </a:rPr>
              <a:t> </a:t>
            </a:r>
            <a:r>
              <a:rPr lang="en-US" dirty="0" err="1">
                <a:solidFill>
                  <a:schemeClr val="tx1"/>
                </a:solidFill>
              </a:rPr>
              <a:t>reinos</a:t>
            </a:r>
            <a:r>
              <a:rPr lang="en-US" dirty="0">
                <a:solidFill>
                  <a:schemeClr val="tx1"/>
                </a:solidFill>
              </a:rPr>
              <a:t>.</a:t>
            </a:r>
          </a:p>
        </p:txBody>
      </p:sp>
      <p:sp>
        <p:nvSpPr>
          <p:cNvPr id="7170" name="Rectangle 2"/>
          <p:cNvSpPr>
            <a:spLocks noGrp="1" noChangeArrowheads="1"/>
          </p:cNvSpPr>
          <p:nvPr>
            <p:ph type="title"/>
          </p:nvPr>
        </p:nvSpPr>
        <p:spPr>
          <a:ln/>
        </p:spPr>
        <p:txBody>
          <a:bodyPr/>
          <a:lstStyle/>
          <a:p>
            <a:r>
              <a:rPr lang="en-US" dirty="0">
                <a:latin typeface="Ringbearer" pitchFamily="18" charset="0"/>
              </a:rPr>
              <a:t>El </a:t>
            </a:r>
            <a:r>
              <a:rPr lang="en-US" dirty="0" err="1">
                <a:latin typeface="Ringbearer" pitchFamily="18" charset="0"/>
              </a:rPr>
              <a:t>juego</a:t>
            </a:r>
            <a:endParaRPr lang="en-US" dirty="0">
              <a:latin typeface="Ringbearer" pitchFamily="18" charset="0"/>
            </a:endParaRP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5</a:t>
            </a:fld>
            <a:endParaRPr 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body" idx="1"/>
          </p:nvPr>
        </p:nvSpPr>
        <p:spPr>
          <a:ln/>
        </p:spPr>
        <p:txBody>
          <a:bodyPr/>
          <a:lstStyle/>
          <a:p>
            <a:pPr marL="234950" indent="-234950"/>
            <a:r>
              <a:rPr lang="en-US" dirty="0"/>
              <a:t>El </a:t>
            </a:r>
            <a:r>
              <a:rPr lang="en-US" dirty="0" err="1"/>
              <a:t>sistema</a:t>
            </a:r>
            <a:r>
              <a:rPr lang="en-US" dirty="0"/>
              <a:t> de </a:t>
            </a:r>
            <a:r>
              <a:rPr lang="en-US" dirty="0" err="1" smtClean="0"/>
              <a:t>puntuación</a:t>
            </a:r>
            <a:r>
              <a:rPr lang="en-US" dirty="0" smtClean="0"/>
              <a:t> </a:t>
            </a:r>
            <a:r>
              <a:rPr lang="en-US" dirty="0" err="1"/>
              <a:t>depende</a:t>
            </a:r>
            <a:r>
              <a:rPr lang="en-US" dirty="0"/>
              <a:t> de </a:t>
            </a:r>
            <a:r>
              <a:rPr lang="en-US" dirty="0" err="1"/>
              <a:t>tres</a:t>
            </a:r>
            <a:r>
              <a:rPr lang="en-US" dirty="0"/>
              <a:t> </a:t>
            </a:r>
            <a:r>
              <a:rPr lang="en-US" dirty="0" err="1"/>
              <a:t>aspectos</a:t>
            </a:r>
            <a:r>
              <a:rPr lang="en-US" dirty="0" smtClean="0"/>
              <a:t>:</a:t>
            </a:r>
            <a:endParaRPr lang="en-US" dirty="0"/>
          </a:p>
          <a:p>
            <a:pPr marL="563563" lvl="1" indent="-234950"/>
            <a:endParaRPr lang="en-US" i="1" dirty="0" smtClean="0"/>
          </a:p>
          <a:p>
            <a:pPr marL="563563" lvl="1" indent="-234950"/>
            <a:r>
              <a:rPr lang="en-US" i="1" dirty="0" smtClean="0"/>
              <a:t>Blood </a:t>
            </a:r>
            <a:r>
              <a:rPr lang="en-US" i="1" dirty="0"/>
              <a:t>Count</a:t>
            </a:r>
            <a:r>
              <a:rPr lang="en-US" dirty="0"/>
              <a:t>: </a:t>
            </a:r>
            <a:r>
              <a:rPr lang="en-US" dirty="0" err="1" smtClean="0"/>
              <a:t>número</a:t>
            </a:r>
            <a:r>
              <a:rPr lang="en-US" dirty="0" smtClean="0"/>
              <a:t> </a:t>
            </a:r>
            <a:r>
              <a:rPr lang="en-US" dirty="0"/>
              <a:t>de </a:t>
            </a:r>
            <a:r>
              <a:rPr lang="en-US" dirty="0" err="1" smtClean="0"/>
              <a:t>víctimas</a:t>
            </a:r>
            <a:r>
              <a:rPr lang="en-US" dirty="0"/>
              <a:t>. </a:t>
            </a:r>
            <a:r>
              <a:rPr lang="en-US" dirty="0" err="1" smtClean="0"/>
              <a:t>Cuanta</a:t>
            </a:r>
            <a:r>
              <a:rPr lang="en-US" dirty="0" smtClean="0"/>
              <a:t> </a:t>
            </a:r>
            <a:r>
              <a:rPr lang="en-US" dirty="0" err="1" smtClean="0"/>
              <a:t>más</a:t>
            </a:r>
            <a:r>
              <a:rPr lang="en-US" dirty="0" smtClean="0"/>
              <a:t> </a:t>
            </a:r>
            <a:r>
              <a:rPr lang="en-US" dirty="0" err="1"/>
              <a:t>gente</a:t>
            </a:r>
            <a:r>
              <a:rPr lang="en-US" dirty="0"/>
              <a:t> </a:t>
            </a:r>
            <a:r>
              <a:rPr lang="en-US" dirty="0" err="1"/>
              <a:t>matas</a:t>
            </a:r>
            <a:r>
              <a:rPr lang="en-US" dirty="0"/>
              <a:t>, </a:t>
            </a:r>
            <a:r>
              <a:rPr lang="en-US" dirty="0" err="1" smtClean="0"/>
              <a:t>más</a:t>
            </a:r>
            <a:r>
              <a:rPr lang="en-US" dirty="0" smtClean="0"/>
              <a:t> </a:t>
            </a:r>
            <a:r>
              <a:rPr lang="en-US" dirty="0" err="1"/>
              <a:t>puntos</a:t>
            </a:r>
            <a:r>
              <a:rPr lang="en-US" dirty="0"/>
              <a:t> </a:t>
            </a:r>
            <a:r>
              <a:rPr lang="en-US" dirty="0" err="1"/>
              <a:t>ganas</a:t>
            </a:r>
            <a:r>
              <a:rPr lang="en-US" dirty="0"/>
              <a:t>.</a:t>
            </a:r>
          </a:p>
          <a:p>
            <a:pPr marL="563563" lvl="1" indent="-234950"/>
            <a:r>
              <a:rPr lang="en-US" i="1" dirty="0" smtClean="0"/>
              <a:t>Destruction </a:t>
            </a:r>
            <a:r>
              <a:rPr lang="en-US" i="1" dirty="0"/>
              <a:t>Count</a:t>
            </a:r>
            <a:r>
              <a:rPr lang="en-US" dirty="0"/>
              <a:t>: </a:t>
            </a:r>
            <a:r>
              <a:rPr lang="en-US" dirty="0" err="1" smtClean="0"/>
              <a:t>incrementa</a:t>
            </a:r>
            <a:r>
              <a:rPr lang="en-US" dirty="0" smtClean="0"/>
              <a:t> </a:t>
            </a:r>
            <a:r>
              <a:rPr lang="en-US" dirty="0" err="1"/>
              <a:t>destruyendo</a:t>
            </a:r>
            <a:r>
              <a:rPr lang="en-US" dirty="0"/>
              <a:t> </a:t>
            </a:r>
            <a:r>
              <a:rPr lang="en-US" dirty="0" err="1"/>
              <a:t>edificios</a:t>
            </a:r>
            <a:r>
              <a:rPr lang="en-US" dirty="0"/>
              <a:t>, </a:t>
            </a:r>
            <a:r>
              <a:rPr lang="en-US" dirty="0" err="1"/>
              <a:t>casas</a:t>
            </a:r>
            <a:r>
              <a:rPr lang="en-US" dirty="0"/>
              <a:t>, </a:t>
            </a:r>
            <a:r>
              <a:rPr lang="en-US" dirty="0" err="1"/>
              <a:t>arboles</a:t>
            </a:r>
            <a:r>
              <a:rPr lang="en-US" dirty="0"/>
              <a:t> y </a:t>
            </a:r>
            <a:r>
              <a:rPr lang="en-US" dirty="0" err="1"/>
              <a:t>todo</a:t>
            </a:r>
            <a:r>
              <a:rPr lang="en-US" dirty="0"/>
              <a:t> lo </a:t>
            </a:r>
            <a:r>
              <a:rPr lang="en-US" dirty="0" err="1"/>
              <a:t>que</a:t>
            </a:r>
            <a:r>
              <a:rPr lang="en-US" dirty="0"/>
              <a:t> </a:t>
            </a:r>
            <a:r>
              <a:rPr lang="en-US" dirty="0" err="1" smtClean="0"/>
              <a:t>haya</a:t>
            </a:r>
            <a:r>
              <a:rPr lang="en-US" dirty="0" smtClean="0"/>
              <a:t> en el </a:t>
            </a:r>
            <a:r>
              <a:rPr lang="en-US" dirty="0" err="1" smtClean="0"/>
              <a:t>escenario</a:t>
            </a:r>
            <a:r>
              <a:rPr lang="en-US" dirty="0" smtClean="0"/>
              <a:t>.</a:t>
            </a:r>
            <a:endParaRPr lang="en-US" dirty="0"/>
          </a:p>
          <a:p>
            <a:pPr marL="563563" lvl="1" indent="-234950"/>
            <a:r>
              <a:rPr lang="en-US" i="1" dirty="0" smtClean="0"/>
              <a:t>Level </a:t>
            </a:r>
            <a:r>
              <a:rPr lang="en-US" i="1" dirty="0"/>
              <a:t>Bonus</a:t>
            </a:r>
            <a:r>
              <a:rPr lang="en-US" dirty="0"/>
              <a:t>: </a:t>
            </a:r>
            <a:r>
              <a:rPr lang="en-US" dirty="0" smtClean="0"/>
              <a:t>al </a:t>
            </a:r>
            <a:r>
              <a:rPr lang="en-US" dirty="0" err="1" smtClean="0"/>
              <a:t>finalizar</a:t>
            </a:r>
            <a:r>
              <a:rPr lang="en-US" dirty="0" smtClean="0"/>
              <a:t> </a:t>
            </a:r>
            <a:r>
              <a:rPr lang="en-US" dirty="0" err="1" smtClean="0"/>
              <a:t>cada</a:t>
            </a:r>
            <a:r>
              <a:rPr lang="en-US" dirty="0" smtClean="0"/>
              <a:t> </a:t>
            </a:r>
            <a:r>
              <a:rPr lang="en-US" dirty="0" err="1" smtClean="0"/>
              <a:t>nivel</a:t>
            </a:r>
            <a:r>
              <a:rPr lang="en-US" dirty="0" smtClean="0"/>
              <a:t> se </a:t>
            </a:r>
            <a:r>
              <a:rPr lang="en-US" dirty="0" err="1" smtClean="0"/>
              <a:t>calcula</a:t>
            </a:r>
            <a:r>
              <a:rPr lang="en-US" dirty="0" smtClean="0"/>
              <a:t> el bonus especial, </a:t>
            </a:r>
            <a:r>
              <a:rPr lang="en-US" dirty="0" err="1" smtClean="0"/>
              <a:t>que</a:t>
            </a:r>
            <a:r>
              <a:rPr lang="en-US" dirty="0" smtClean="0"/>
              <a:t> </a:t>
            </a:r>
            <a:r>
              <a:rPr lang="en-US" dirty="0" err="1"/>
              <a:t>dependen</a:t>
            </a:r>
            <a:r>
              <a:rPr lang="en-US" dirty="0"/>
              <a:t> de la </a:t>
            </a:r>
            <a:r>
              <a:rPr lang="en-US" dirty="0" err="1"/>
              <a:t>vida</a:t>
            </a:r>
            <a:r>
              <a:rPr lang="en-US" dirty="0"/>
              <a:t> </a:t>
            </a:r>
            <a:r>
              <a:rPr lang="en-US" dirty="0" err="1" smtClean="0"/>
              <a:t>restante</a:t>
            </a:r>
            <a:r>
              <a:rPr lang="en-US" dirty="0" smtClean="0"/>
              <a:t>, </a:t>
            </a:r>
            <a:r>
              <a:rPr lang="en-US" dirty="0"/>
              <a:t>del </a:t>
            </a:r>
            <a:r>
              <a:rPr lang="en-US" dirty="0" err="1"/>
              <a:t>tiempo</a:t>
            </a:r>
            <a:r>
              <a:rPr lang="en-US" dirty="0"/>
              <a:t>, y de </a:t>
            </a:r>
            <a:r>
              <a:rPr lang="en-US" dirty="0" err="1"/>
              <a:t>las</a:t>
            </a:r>
            <a:r>
              <a:rPr lang="en-US" dirty="0"/>
              <a:t> </a:t>
            </a:r>
            <a:r>
              <a:rPr lang="en-US" dirty="0" err="1"/>
              <a:t>mujeres</a:t>
            </a:r>
            <a:r>
              <a:rPr lang="en-US" dirty="0"/>
              <a:t> </a:t>
            </a:r>
            <a:r>
              <a:rPr lang="en-US" dirty="0" err="1"/>
              <a:t>secuestradas</a:t>
            </a:r>
            <a:r>
              <a:rPr lang="en-US" dirty="0"/>
              <a:t> en el </a:t>
            </a:r>
            <a:r>
              <a:rPr lang="en-US" dirty="0" err="1"/>
              <a:t>nivel</a:t>
            </a:r>
            <a:r>
              <a:rPr lang="en-US" dirty="0"/>
              <a:t>.</a:t>
            </a:r>
          </a:p>
        </p:txBody>
      </p:sp>
      <p:sp>
        <p:nvSpPr>
          <p:cNvPr id="12290" name="Rectangle 2"/>
          <p:cNvSpPr>
            <a:spLocks noGrp="1" noChangeArrowheads="1"/>
          </p:cNvSpPr>
          <p:nvPr>
            <p:ph type="title"/>
          </p:nvPr>
        </p:nvSpPr>
        <p:spPr>
          <a:ln/>
        </p:spPr>
        <p:txBody>
          <a:bodyPr/>
          <a:lstStyle/>
          <a:p>
            <a:r>
              <a:rPr lang="en-US" dirty="0" err="1"/>
              <a:t>Sistema</a:t>
            </a:r>
            <a:r>
              <a:rPr lang="en-US" dirty="0"/>
              <a:t> de </a:t>
            </a:r>
            <a:r>
              <a:rPr lang="en-US" dirty="0" err="1"/>
              <a:t>puntuación</a:t>
            </a:r>
            <a:endParaRPr lang="en-U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50</a:t>
            </a:fld>
            <a:endParaRPr lang="en-US"/>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body" idx="1"/>
          </p:nvPr>
        </p:nvSpPr>
        <p:spPr>
          <a:ln/>
        </p:spPr>
        <p:txBody>
          <a:bodyPr/>
          <a:lstStyle/>
          <a:p>
            <a:pPr marL="234950" indent="-234950"/>
            <a:r>
              <a:rPr lang="en-US" dirty="0"/>
              <a:t>La </a:t>
            </a:r>
            <a:r>
              <a:rPr lang="en-US" dirty="0" err="1" smtClean="0"/>
              <a:t>progresión</a:t>
            </a:r>
            <a:r>
              <a:rPr lang="en-US" dirty="0" smtClean="0"/>
              <a:t> </a:t>
            </a:r>
            <a:r>
              <a:rPr lang="en-US" dirty="0" err="1"/>
              <a:t>es</a:t>
            </a:r>
            <a:r>
              <a:rPr lang="en-US" dirty="0"/>
              <a:t> </a:t>
            </a:r>
            <a:r>
              <a:rPr lang="en-US" dirty="0" err="1"/>
              <a:t>bastante</a:t>
            </a:r>
            <a:r>
              <a:rPr lang="en-US" dirty="0"/>
              <a:t> </a:t>
            </a:r>
            <a:r>
              <a:rPr lang="en-US" dirty="0" err="1"/>
              <a:t>parecida</a:t>
            </a:r>
            <a:r>
              <a:rPr lang="en-US" dirty="0"/>
              <a:t> a la de los </a:t>
            </a:r>
            <a:r>
              <a:rPr lang="en-US" dirty="0" err="1" smtClean="0"/>
              <a:t>clásicos</a:t>
            </a:r>
            <a:r>
              <a:rPr lang="en-US" dirty="0" smtClean="0"/>
              <a:t> </a:t>
            </a:r>
            <a:r>
              <a:rPr lang="en-US" dirty="0"/>
              <a:t>del </a:t>
            </a:r>
            <a:r>
              <a:rPr lang="en-US" dirty="0" err="1"/>
              <a:t>genero</a:t>
            </a:r>
            <a:r>
              <a:rPr lang="en-US" dirty="0"/>
              <a:t>. </a:t>
            </a:r>
          </a:p>
          <a:p>
            <a:pPr marL="234950" indent="-234950"/>
            <a:r>
              <a:rPr lang="en-US" dirty="0"/>
              <a:t>El </a:t>
            </a:r>
            <a:r>
              <a:rPr lang="en-US" dirty="0" err="1"/>
              <a:t>juego</a:t>
            </a:r>
            <a:r>
              <a:rPr lang="en-US" dirty="0"/>
              <a:t> </a:t>
            </a:r>
            <a:r>
              <a:rPr lang="en-US" dirty="0" err="1"/>
              <a:t>esta</a:t>
            </a:r>
            <a:r>
              <a:rPr lang="en-US" dirty="0"/>
              <a:t> </a:t>
            </a:r>
            <a:r>
              <a:rPr lang="en-US" dirty="0" err="1"/>
              <a:t>dividido</a:t>
            </a:r>
            <a:r>
              <a:rPr lang="en-US" dirty="0"/>
              <a:t> en Levels (</a:t>
            </a:r>
            <a:r>
              <a:rPr lang="en-US" dirty="0" err="1"/>
              <a:t>niveles</a:t>
            </a:r>
            <a:r>
              <a:rPr lang="en-US" dirty="0"/>
              <a:t>) y Stages (</a:t>
            </a:r>
            <a:r>
              <a:rPr lang="en-US" dirty="0" err="1"/>
              <a:t>etapas</a:t>
            </a:r>
            <a:r>
              <a:rPr lang="en-US" dirty="0"/>
              <a:t>). </a:t>
            </a:r>
          </a:p>
          <a:p>
            <a:pPr marL="234950" indent="-234950"/>
            <a:r>
              <a:rPr lang="en-US" dirty="0"/>
              <a:t>Para </a:t>
            </a:r>
            <a:r>
              <a:rPr lang="en-US" dirty="0" err="1"/>
              <a:t>cada</a:t>
            </a:r>
            <a:r>
              <a:rPr lang="en-US" dirty="0"/>
              <a:t> Level hay 5 Stages: 3 son de </a:t>
            </a:r>
            <a:r>
              <a:rPr lang="en-US" dirty="0" err="1"/>
              <a:t>combate</a:t>
            </a:r>
            <a:r>
              <a:rPr lang="en-US" dirty="0"/>
              <a:t> normal, </a:t>
            </a:r>
            <a:r>
              <a:rPr lang="en-US" dirty="0" smtClean="0"/>
              <a:t>1 especial y </a:t>
            </a:r>
            <a:r>
              <a:rPr lang="en-US" dirty="0"/>
              <a:t>en la </a:t>
            </a:r>
            <a:r>
              <a:rPr lang="en-US" dirty="0" err="1" smtClean="0"/>
              <a:t>última</a:t>
            </a:r>
            <a:r>
              <a:rPr lang="en-US" dirty="0" smtClean="0"/>
              <a:t> </a:t>
            </a:r>
            <a:r>
              <a:rPr lang="en-US" dirty="0"/>
              <a:t>hay el </a:t>
            </a:r>
            <a:r>
              <a:rPr lang="en-US" dirty="0" smtClean="0"/>
              <a:t>Boss.</a:t>
            </a:r>
            <a:endParaRPr lang="en-US" dirty="0"/>
          </a:p>
          <a:p>
            <a:pPr marL="234950" indent="-234950"/>
            <a:r>
              <a:rPr lang="en-US" dirty="0" err="1"/>
              <a:t>Cada</a:t>
            </a:r>
            <a:r>
              <a:rPr lang="en-US" dirty="0"/>
              <a:t> Level </a:t>
            </a:r>
            <a:r>
              <a:rPr lang="en-US" dirty="0" err="1"/>
              <a:t>debe</a:t>
            </a:r>
            <a:r>
              <a:rPr lang="en-US" dirty="0"/>
              <a:t> ser </a:t>
            </a:r>
            <a:r>
              <a:rPr lang="en-US" dirty="0" err="1"/>
              <a:t>completado</a:t>
            </a:r>
            <a:r>
              <a:rPr lang="en-US" dirty="0"/>
              <a:t> </a:t>
            </a:r>
            <a:r>
              <a:rPr lang="en-US" dirty="0" err="1"/>
              <a:t>para</a:t>
            </a:r>
            <a:r>
              <a:rPr lang="en-US" dirty="0"/>
              <a:t> </a:t>
            </a:r>
            <a:r>
              <a:rPr lang="en-US" dirty="0" err="1"/>
              <a:t>desbloquear</a:t>
            </a:r>
            <a:r>
              <a:rPr lang="en-US" dirty="0"/>
              <a:t> el </a:t>
            </a:r>
            <a:r>
              <a:rPr lang="en-US" dirty="0" err="1"/>
              <a:t>siguiente</a:t>
            </a:r>
            <a:r>
              <a:rPr lang="en-US" dirty="0"/>
              <a:t>.</a:t>
            </a:r>
          </a:p>
          <a:p>
            <a:pPr marL="234950" indent="-234950"/>
            <a:r>
              <a:rPr lang="en-US" dirty="0"/>
              <a:t>El </a:t>
            </a:r>
            <a:r>
              <a:rPr lang="en-US" dirty="0" err="1"/>
              <a:t>premio</a:t>
            </a:r>
            <a:r>
              <a:rPr lang="en-US" dirty="0"/>
              <a:t> </a:t>
            </a:r>
            <a:r>
              <a:rPr lang="en-US" dirty="0" smtClean="0"/>
              <a:t>de </a:t>
            </a:r>
            <a:r>
              <a:rPr lang="en-US" dirty="0" err="1" smtClean="0"/>
              <a:t>cada</a:t>
            </a:r>
            <a:r>
              <a:rPr lang="en-US" dirty="0" smtClean="0"/>
              <a:t> </a:t>
            </a:r>
            <a:r>
              <a:rPr lang="en-US" dirty="0"/>
              <a:t>Level </a:t>
            </a:r>
            <a:r>
              <a:rPr lang="en-US" dirty="0" err="1"/>
              <a:t>es</a:t>
            </a:r>
            <a:r>
              <a:rPr lang="en-US" dirty="0"/>
              <a:t> </a:t>
            </a:r>
            <a:r>
              <a:rPr lang="en-US" dirty="0" err="1"/>
              <a:t>una</a:t>
            </a:r>
            <a:r>
              <a:rPr lang="en-US" dirty="0"/>
              <a:t> de </a:t>
            </a:r>
            <a:r>
              <a:rPr lang="en-US" dirty="0" err="1"/>
              <a:t>las</a:t>
            </a:r>
            <a:r>
              <a:rPr lang="en-US" dirty="0"/>
              <a:t> </a:t>
            </a:r>
            <a:r>
              <a:rPr lang="en-US" dirty="0" err="1"/>
              <a:t>princesas</a:t>
            </a:r>
            <a:r>
              <a:rPr lang="en-US" dirty="0"/>
              <a:t>.</a:t>
            </a:r>
          </a:p>
        </p:txBody>
      </p:sp>
      <p:sp>
        <p:nvSpPr>
          <p:cNvPr id="13314" name="Rectangle 2"/>
          <p:cNvSpPr>
            <a:spLocks noGrp="1" noChangeArrowheads="1"/>
          </p:cNvSpPr>
          <p:nvPr>
            <p:ph type="title"/>
          </p:nvPr>
        </p:nvSpPr>
        <p:spPr>
          <a:ln/>
        </p:spPr>
        <p:txBody>
          <a:bodyPr/>
          <a:lstStyle/>
          <a:p>
            <a:r>
              <a:rPr lang="en-US"/>
              <a:t>Progresión del juego</a:t>
            </a: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51</a:t>
            </a:fld>
            <a:endParaRPr lang="en-US"/>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Progresión del juego</a:t>
            </a:r>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52</a:t>
            </a:fld>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909771" y="1524000"/>
            <a:ext cx="7324458" cy="4572000"/>
          </a:xfrm>
          <a:prstGeom prst="rect">
            <a:avLst/>
          </a:prstGeom>
          <a:noFill/>
          <a:ln w="9525">
            <a:noFill/>
            <a:miter lim="800000"/>
            <a:headEnd/>
            <a:tailEnd/>
          </a:ln>
          <a:effec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body" idx="1"/>
          </p:nvPr>
        </p:nvSpPr>
        <p:spPr>
          <a:xfrm>
            <a:off x="457200" y="1524000"/>
            <a:ext cx="8229600" cy="3119446"/>
          </a:xfrm>
          <a:ln/>
        </p:spPr>
        <p:txBody>
          <a:bodyPr/>
          <a:lstStyle/>
          <a:p>
            <a:r>
              <a:rPr lang="es-ES" dirty="0" smtClean="0"/>
              <a:t>Liberar todas las princesas.</a:t>
            </a:r>
          </a:p>
          <a:p>
            <a:r>
              <a:rPr lang="es-ES" dirty="0" smtClean="0"/>
              <a:t>Sistema de “logros”:</a:t>
            </a:r>
          </a:p>
          <a:p>
            <a:pPr lvl="1"/>
            <a:r>
              <a:rPr lang="es-ES" dirty="0" smtClean="0"/>
              <a:t>Tiempo en completar.</a:t>
            </a:r>
          </a:p>
          <a:p>
            <a:pPr lvl="1"/>
            <a:r>
              <a:rPr lang="es-ES" dirty="0" smtClean="0"/>
              <a:t>Destrucción consecutiva.</a:t>
            </a:r>
          </a:p>
          <a:p>
            <a:pPr lvl="1"/>
            <a:r>
              <a:rPr lang="es-ES" dirty="0" smtClean="0"/>
              <a:t>Enemigos derrotados de una forma concreta.</a:t>
            </a:r>
          </a:p>
          <a:p>
            <a:pPr lvl="1"/>
            <a:r>
              <a:rPr lang="es-ES" dirty="0" smtClean="0"/>
              <a:t>Etc.</a:t>
            </a:r>
          </a:p>
          <a:p>
            <a:r>
              <a:rPr lang="es-ES" dirty="0" smtClean="0"/>
              <a:t>Desbloquear los modos de juego: Batalla y Arena.</a:t>
            </a:r>
          </a:p>
        </p:txBody>
      </p:sp>
      <p:sp>
        <p:nvSpPr>
          <p:cNvPr id="14338" name="Rectangle 2"/>
          <p:cNvSpPr>
            <a:spLocks noGrp="1" noChangeArrowheads="1"/>
          </p:cNvSpPr>
          <p:nvPr>
            <p:ph type="title"/>
          </p:nvPr>
        </p:nvSpPr>
        <p:spPr>
          <a:ln/>
        </p:spPr>
        <p:txBody>
          <a:bodyPr/>
          <a:lstStyle/>
          <a:p>
            <a:r>
              <a:rPr lang="en-US" dirty="0" err="1" smtClean="0"/>
              <a:t>Motivación</a:t>
            </a:r>
            <a:endParaRPr lang="en-U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53</a:t>
            </a:fld>
            <a:endParaRPr lang="en-US"/>
          </a:p>
        </p:txBody>
      </p:sp>
      <p:pic>
        <p:nvPicPr>
          <p:cNvPr id="7170" name="Picture 2" descr="F:\Documentos\Master\Entregas\3. Presentación Game Design\Imagenes\Art\soldier_sketch4.jpg"/>
          <p:cNvPicPr>
            <a:picLocks noChangeAspect="1" noChangeArrowheads="1"/>
          </p:cNvPicPr>
          <p:nvPr/>
        </p:nvPicPr>
        <p:blipFill>
          <a:blip r:embed="rId2" cstate="print"/>
          <a:srcRect/>
          <a:stretch>
            <a:fillRect/>
          </a:stretch>
        </p:blipFill>
        <p:spPr bwMode="auto">
          <a:xfrm>
            <a:off x="6929454" y="571480"/>
            <a:ext cx="1554465" cy="22859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t>Rejugabilidad</a:t>
            </a:r>
            <a:endParaRPr lang="es-ES" dirty="0"/>
          </a:p>
        </p:txBody>
      </p:sp>
      <p:sp>
        <p:nvSpPr>
          <p:cNvPr id="3" name="2 Marcador de contenido"/>
          <p:cNvSpPr>
            <a:spLocks noGrp="1"/>
          </p:cNvSpPr>
          <p:nvPr>
            <p:ph idx="1"/>
          </p:nvPr>
        </p:nvSpPr>
        <p:spPr/>
        <p:txBody>
          <a:bodyPr/>
          <a:lstStyle/>
          <a:p>
            <a:r>
              <a:rPr lang="es-ES" dirty="0" smtClean="0"/>
              <a:t>Pasarte el juego con cada dragón.</a:t>
            </a:r>
          </a:p>
          <a:p>
            <a:pPr>
              <a:buNone/>
            </a:pPr>
            <a:endParaRPr lang="es-ES" dirty="0" smtClean="0"/>
          </a:p>
          <a:p>
            <a:r>
              <a:rPr lang="es-ES" dirty="0" smtClean="0"/>
              <a:t>Ser </a:t>
            </a:r>
            <a:r>
              <a:rPr lang="es-ES" dirty="0" smtClean="0"/>
              <a:t>líder </a:t>
            </a:r>
            <a:r>
              <a:rPr lang="es-ES" dirty="0" smtClean="0"/>
              <a:t>de las estadísticas:</a:t>
            </a:r>
          </a:p>
          <a:p>
            <a:pPr lvl="1"/>
            <a:r>
              <a:rPr lang="es-ES" dirty="0" smtClean="0"/>
              <a:t>Ser el más rápido en pasarse el juego.</a:t>
            </a:r>
          </a:p>
          <a:p>
            <a:pPr lvl="1"/>
            <a:r>
              <a:rPr lang="es-ES" dirty="0" smtClean="0"/>
              <a:t>Ser el que más ha destruido.</a:t>
            </a:r>
          </a:p>
          <a:p>
            <a:pPr lvl="1"/>
            <a:r>
              <a:rPr lang="es-ES" dirty="0" smtClean="0"/>
              <a:t>Ser el que más enemigos has matado.</a:t>
            </a: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54</a:t>
            </a:fld>
            <a:endParaRPr 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2" cstate="print"/>
          <a:srcRect/>
          <a:stretch>
            <a:fillRect/>
          </a:stretch>
        </p:blipFill>
        <p:spPr bwMode="auto">
          <a:xfrm>
            <a:off x="1570038" y="1641475"/>
            <a:ext cx="6132512" cy="4191000"/>
          </a:xfrm>
          <a:prstGeom prst="rect">
            <a:avLst/>
          </a:prstGeom>
          <a:noFill/>
          <a:ln w="12700" cap="rnd">
            <a:noFill/>
            <a:round/>
            <a:headEnd/>
            <a:tailEnd/>
          </a:ln>
        </p:spPr>
      </p:pic>
      <p:sp>
        <p:nvSpPr>
          <p:cNvPr id="16386" name="Rectangle 2"/>
          <p:cNvSpPr>
            <a:spLocks noGrp="1" noChangeArrowheads="1"/>
          </p:cNvSpPr>
          <p:nvPr>
            <p:ph type="title"/>
          </p:nvPr>
        </p:nvSpPr>
        <p:spPr>
          <a:ln/>
        </p:spPr>
        <p:txBody>
          <a:bodyPr/>
          <a:lstStyle/>
          <a:p>
            <a:r>
              <a:rPr lang="en-US"/>
              <a:t>Controles</a:t>
            </a: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55</a:t>
            </a:fld>
            <a:endParaRPr lang="en-US"/>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body" idx="1"/>
          </p:nvPr>
        </p:nvSpPr>
        <p:spPr>
          <a:ln/>
        </p:spPr>
        <p:txBody>
          <a:bodyPr/>
          <a:lstStyle/>
          <a:p>
            <a:pPr marL="234950" indent="-234950"/>
            <a:r>
              <a:rPr lang="en-US"/>
              <a:t>Los efectos de sonido serán golpes, rugidos, gritos, sonido de armas, etc.</a:t>
            </a:r>
          </a:p>
          <a:p>
            <a:pPr marL="234950" indent="-234950"/>
            <a:r>
              <a:rPr lang="en-US"/>
              <a:t>La música será de estilo rock/metal y se pretende que transmita:</a:t>
            </a:r>
          </a:p>
          <a:p>
            <a:pPr lvl="1"/>
            <a:r>
              <a:rPr lang="en-US"/>
              <a:t>Velocidad: para incitar al jugador que siga avanzando y así no romper el ritmo de juego.</a:t>
            </a:r>
          </a:p>
          <a:p>
            <a:pPr lvl="1"/>
            <a:r>
              <a:rPr lang="en-US"/>
              <a:t>Contundencia: para dar más sensación de ser una bestia que puede con todo.</a:t>
            </a:r>
          </a:p>
        </p:txBody>
      </p:sp>
      <p:sp>
        <p:nvSpPr>
          <p:cNvPr id="17410" name="Rectangle 2"/>
          <p:cNvSpPr>
            <a:spLocks noGrp="1" noChangeArrowheads="1"/>
          </p:cNvSpPr>
          <p:nvPr>
            <p:ph type="title"/>
          </p:nvPr>
        </p:nvSpPr>
        <p:spPr>
          <a:ln/>
        </p:spPr>
        <p:txBody>
          <a:bodyPr/>
          <a:lstStyle/>
          <a:p>
            <a:r>
              <a:rPr lang="en-US"/>
              <a:t>Sonido</a:t>
            </a: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56</a:t>
            </a:fld>
            <a:endParaRPr lang="en-US"/>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body" idx="1"/>
          </p:nvPr>
        </p:nvSpPr>
        <p:spPr>
          <a:ln/>
        </p:spPr>
        <p:txBody>
          <a:bodyPr/>
          <a:lstStyle/>
          <a:p>
            <a:pPr marL="234950" indent="-234950">
              <a:lnSpc>
                <a:spcPct val="80000"/>
              </a:lnSpc>
            </a:pPr>
            <a:r>
              <a:rPr lang="en-US" sz="2400"/>
              <a:t>Castle Crashers (</a:t>
            </a:r>
            <a:r>
              <a:rPr lang="en-US" sz="2400">
                <a:latin typeface="Constantia Italic" charset="0"/>
                <a:ea typeface="Constantia Italic" charset="0"/>
                <a:cs typeface="Constantia Italic" charset="0"/>
                <a:sym typeface="Constantia Italic" charset="0"/>
              </a:rPr>
              <a:t>The Behemoth</a:t>
            </a:r>
            <a:r>
              <a:rPr lang="en-US" sz="2400"/>
              <a:t>). XBOX Arcade</a:t>
            </a:r>
          </a:p>
          <a:p>
            <a:pPr lvl="1">
              <a:lnSpc>
                <a:spcPct val="80000"/>
              </a:lnSpc>
            </a:pPr>
            <a:r>
              <a:rPr lang="en-US" sz="2200"/>
              <a:t>Pros:</a:t>
            </a:r>
          </a:p>
          <a:p>
            <a:pPr lvl="2">
              <a:lnSpc>
                <a:spcPct val="80000"/>
              </a:lnSpc>
            </a:pPr>
            <a:r>
              <a:rPr lang="en-US" sz="1900"/>
              <a:t>Arte 2D muy colorido y llamativo. Visualmente soberbio.</a:t>
            </a:r>
          </a:p>
          <a:p>
            <a:pPr lvl="2">
              <a:lnSpc>
                <a:spcPct val="80000"/>
              </a:lnSpc>
            </a:pPr>
            <a:r>
              <a:rPr lang="en-US" sz="1900"/>
              <a:t>Multiplayer (hasta 4 jugadores) local y online.</a:t>
            </a:r>
          </a:p>
          <a:p>
            <a:pPr lvl="2">
              <a:lnSpc>
                <a:spcPct val="80000"/>
              </a:lnSpc>
            </a:pPr>
            <a:r>
              <a:rPr lang="en-US" sz="1900"/>
              <a:t>Rejugabilidad (sistema de experiencia y armas).</a:t>
            </a:r>
          </a:p>
          <a:p>
            <a:pPr lvl="1">
              <a:lnSpc>
                <a:spcPct val="80000"/>
              </a:lnSpc>
            </a:pPr>
            <a:endParaRPr lang="en-US" sz="2200"/>
          </a:p>
          <a:p>
            <a:pPr lvl="1">
              <a:lnSpc>
                <a:spcPct val="80000"/>
              </a:lnSpc>
            </a:pPr>
            <a:endParaRPr lang="en-US" sz="2200"/>
          </a:p>
          <a:p>
            <a:pPr lvl="1">
              <a:lnSpc>
                <a:spcPct val="80000"/>
              </a:lnSpc>
            </a:pPr>
            <a:endParaRPr lang="en-US" sz="2200"/>
          </a:p>
          <a:p>
            <a:pPr lvl="1">
              <a:lnSpc>
                <a:spcPct val="80000"/>
              </a:lnSpc>
            </a:pPr>
            <a:endParaRPr lang="en-US" sz="2200"/>
          </a:p>
          <a:p>
            <a:pPr lvl="1">
              <a:lnSpc>
                <a:spcPct val="80000"/>
              </a:lnSpc>
            </a:pPr>
            <a:endParaRPr lang="en-US" sz="2200"/>
          </a:p>
          <a:p>
            <a:pPr lvl="1">
              <a:lnSpc>
                <a:spcPct val="80000"/>
              </a:lnSpc>
            </a:pPr>
            <a:endParaRPr lang="en-US" sz="2200"/>
          </a:p>
          <a:p>
            <a:pPr lvl="1">
              <a:lnSpc>
                <a:spcPct val="80000"/>
              </a:lnSpc>
            </a:pPr>
            <a:r>
              <a:rPr lang="en-US" sz="2200"/>
              <a:t>Contras:</a:t>
            </a:r>
          </a:p>
          <a:p>
            <a:pPr lvl="2">
              <a:lnSpc>
                <a:spcPct val="80000"/>
              </a:lnSpc>
            </a:pPr>
            <a:r>
              <a:rPr lang="en-US" sz="1900"/>
              <a:t>Personajes 2D + movimientos 2’5D: efecto “estoy al lado y no le doy”.</a:t>
            </a:r>
          </a:p>
          <a:p>
            <a:pPr lvl="2">
              <a:lnSpc>
                <a:spcPct val="80000"/>
              </a:lnSpc>
            </a:pPr>
            <a:r>
              <a:rPr lang="en-US" sz="1900"/>
              <a:t>4 Personajes, mismo diseño. Prácticamente mismas acciones.</a:t>
            </a:r>
          </a:p>
          <a:p>
            <a:pPr lvl="2">
              <a:lnSpc>
                <a:spcPct val="80000"/>
              </a:lnSpc>
            </a:pPr>
            <a:r>
              <a:rPr lang="en-US" sz="1900"/>
              <a:t>Progresión repetitiva a lo largo de los niveles.</a:t>
            </a:r>
          </a:p>
        </p:txBody>
      </p:sp>
      <p:sp>
        <p:nvSpPr>
          <p:cNvPr id="18434" name="Rectangle 2"/>
          <p:cNvSpPr>
            <a:spLocks noGrp="1" noChangeArrowheads="1"/>
          </p:cNvSpPr>
          <p:nvPr>
            <p:ph type="title"/>
          </p:nvPr>
        </p:nvSpPr>
        <p:spPr>
          <a:ln/>
        </p:spPr>
        <p:txBody>
          <a:bodyPr/>
          <a:lstStyle/>
          <a:p>
            <a:r>
              <a:rPr lang="en-US"/>
              <a:t>Análisis competitivo</a:t>
            </a:r>
          </a:p>
        </p:txBody>
      </p:sp>
      <p:pic>
        <p:nvPicPr>
          <p:cNvPr id="18435" name="Picture 3"/>
          <p:cNvPicPr>
            <a:picLocks noChangeAspect="1" noChangeArrowheads="1"/>
          </p:cNvPicPr>
          <p:nvPr/>
        </p:nvPicPr>
        <p:blipFill>
          <a:blip r:embed="rId2" cstate="print"/>
          <a:srcRect/>
          <a:stretch>
            <a:fillRect/>
          </a:stretch>
        </p:blipFill>
        <p:spPr bwMode="auto">
          <a:xfrm>
            <a:off x="5072063" y="3070225"/>
            <a:ext cx="3452812" cy="1941513"/>
          </a:xfrm>
          <a:prstGeom prst="rect">
            <a:avLst/>
          </a:prstGeom>
          <a:noFill/>
          <a:ln w="12700" cap="rnd">
            <a:noFill/>
            <a:round/>
            <a:headEnd/>
            <a:tailEnd/>
          </a:ln>
        </p:spPr>
      </p:pic>
      <p:pic>
        <p:nvPicPr>
          <p:cNvPr id="18436" name="Picture 4"/>
          <p:cNvPicPr>
            <a:picLocks noChangeAspect="1" noChangeArrowheads="1"/>
          </p:cNvPicPr>
          <p:nvPr/>
        </p:nvPicPr>
        <p:blipFill>
          <a:blip r:embed="rId3" cstate="print"/>
          <a:srcRect/>
          <a:stretch>
            <a:fillRect/>
          </a:stretch>
        </p:blipFill>
        <p:spPr bwMode="auto">
          <a:xfrm>
            <a:off x="1641475" y="2998788"/>
            <a:ext cx="3032125" cy="1825625"/>
          </a:xfrm>
          <a:prstGeom prst="rect">
            <a:avLst/>
          </a:prstGeom>
          <a:noFill/>
          <a:ln w="12700" cap="rnd">
            <a:noFill/>
            <a:round/>
            <a:headEnd/>
            <a:tailEnd/>
          </a:ln>
        </p:spPr>
      </p:pic>
      <p:sp>
        <p:nvSpPr>
          <p:cNvPr id="6" name="5 Marcador de número de diapositiva"/>
          <p:cNvSpPr>
            <a:spLocks noGrp="1"/>
          </p:cNvSpPr>
          <p:nvPr>
            <p:ph type="sldNum" sz="quarter" idx="10"/>
          </p:nvPr>
        </p:nvSpPr>
        <p:spPr/>
        <p:txBody>
          <a:bodyPr/>
          <a:lstStyle/>
          <a:p>
            <a:fld id="{C072798D-0A1F-4C9E-B9DB-1DC5992059D3}" type="slidenum">
              <a:rPr lang="en-US" smtClean="0"/>
              <a:pPr/>
              <a:t>57</a:t>
            </a:fld>
            <a:endParaRPr 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body" idx="1"/>
          </p:nvPr>
        </p:nvSpPr>
        <p:spPr>
          <a:ln/>
        </p:spPr>
        <p:txBody>
          <a:bodyPr/>
          <a:lstStyle/>
          <a:p>
            <a:pPr marL="234950" indent="-234950">
              <a:lnSpc>
                <a:spcPct val="80000"/>
              </a:lnSpc>
            </a:pPr>
            <a:r>
              <a:rPr lang="en-US"/>
              <a:t>Teenage Mutant Hero Turtles in Time Re-shelled (</a:t>
            </a:r>
            <a:r>
              <a:rPr lang="en-US">
                <a:latin typeface="Constantia Italic" charset="0"/>
                <a:ea typeface="Constantia Italic" charset="0"/>
                <a:cs typeface="Constantia Italic" charset="0"/>
                <a:sym typeface="Constantia Italic" charset="0"/>
              </a:rPr>
              <a:t>Ubisoft Singapore</a:t>
            </a:r>
            <a:r>
              <a:rPr lang="en-US"/>
              <a:t>). XBOX Arcade</a:t>
            </a:r>
          </a:p>
          <a:p>
            <a:pPr lvl="1">
              <a:lnSpc>
                <a:spcPct val="80000"/>
              </a:lnSpc>
            </a:pPr>
            <a:r>
              <a:rPr lang="en-US" sz="2000"/>
              <a:t>Pros:</a:t>
            </a:r>
          </a:p>
          <a:p>
            <a:pPr lvl="2">
              <a:lnSpc>
                <a:spcPct val="80000"/>
              </a:lnSpc>
            </a:pPr>
            <a:r>
              <a:rPr lang="en-US" sz="1700"/>
              <a:t>Lógica 2’5D + modelado 3D = sensación 3D.</a:t>
            </a:r>
          </a:p>
          <a:p>
            <a:pPr lvl="2">
              <a:lnSpc>
                <a:spcPct val="80000"/>
              </a:lnSpc>
            </a:pPr>
            <a:r>
              <a:rPr lang="en-US" sz="1700"/>
              <a:t>Arte 3D cartoon vistoso y bien acabado.</a:t>
            </a:r>
          </a:p>
          <a:p>
            <a:pPr lvl="2">
              <a:lnSpc>
                <a:spcPct val="80000"/>
              </a:lnSpc>
            </a:pPr>
            <a:r>
              <a:rPr lang="en-US" sz="1700"/>
              <a:t>Juego Cooperativo 4 players (local y online).</a:t>
            </a:r>
          </a:p>
          <a:p>
            <a:pPr lvl="1">
              <a:lnSpc>
                <a:spcPct val="80000"/>
              </a:lnSpc>
            </a:pPr>
            <a:endParaRPr lang="en-US" sz="2000"/>
          </a:p>
          <a:p>
            <a:pPr lvl="1">
              <a:lnSpc>
                <a:spcPct val="80000"/>
              </a:lnSpc>
            </a:pPr>
            <a:endParaRPr lang="en-US" sz="2000"/>
          </a:p>
          <a:p>
            <a:pPr lvl="1">
              <a:lnSpc>
                <a:spcPct val="80000"/>
              </a:lnSpc>
            </a:pPr>
            <a:endParaRPr lang="en-US" sz="2000"/>
          </a:p>
          <a:p>
            <a:pPr lvl="1">
              <a:lnSpc>
                <a:spcPct val="80000"/>
              </a:lnSpc>
            </a:pPr>
            <a:endParaRPr lang="en-US" sz="2000"/>
          </a:p>
          <a:p>
            <a:pPr lvl="1">
              <a:lnSpc>
                <a:spcPct val="80000"/>
              </a:lnSpc>
            </a:pPr>
            <a:endParaRPr lang="en-US" sz="2000"/>
          </a:p>
          <a:p>
            <a:pPr lvl="1">
              <a:lnSpc>
                <a:spcPct val="80000"/>
              </a:lnSpc>
            </a:pPr>
            <a:endParaRPr lang="en-US" sz="2000"/>
          </a:p>
          <a:p>
            <a:pPr lvl="1">
              <a:lnSpc>
                <a:spcPct val="80000"/>
              </a:lnSpc>
            </a:pPr>
            <a:r>
              <a:rPr lang="en-US" sz="2000"/>
              <a:t>Contras:</a:t>
            </a:r>
          </a:p>
          <a:p>
            <a:pPr lvl="2">
              <a:lnSpc>
                <a:spcPct val="80000"/>
              </a:lnSpc>
            </a:pPr>
            <a:r>
              <a:rPr lang="en-US" sz="1700"/>
              <a:t>Muy repetitivo.</a:t>
            </a:r>
          </a:p>
          <a:p>
            <a:pPr lvl="2">
              <a:lnSpc>
                <a:spcPct val="80000"/>
              </a:lnSpc>
            </a:pPr>
            <a:r>
              <a:rPr lang="en-US" sz="1700"/>
              <a:t>Poca difícultad y corto.</a:t>
            </a:r>
          </a:p>
          <a:p>
            <a:pPr lvl="2">
              <a:lnSpc>
                <a:spcPct val="80000"/>
              </a:lnSpc>
            </a:pPr>
            <a:r>
              <a:rPr lang="en-US" sz="1700"/>
              <a:t>Combates contra bosses muy simples.</a:t>
            </a:r>
          </a:p>
        </p:txBody>
      </p:sp>
      <p:sp>
        <p:nvSpPr>
          <p:cNvPr id="19458" name="Rectangle 2"/>
          <p:cNvSpPr>
            <a:spLocks noGrp="1" noChangeArrowheads="1"/>
          </p:cNvSpPr>
          <p:nvPr>
            <p:ph type="title"/>
          </p:nvPr>
        </p:nvSpPr>
        <p:spPr>
          <a:ln/>
        </p:spPr>
        <p:txBody>
          <a:bodyPr/>
          <a:lstStyle/>
          <a:p>
            <a:r>
              <a:rPr lang="en-US"/>
              <a:t>Análisis competitivo</a:t>
            </a:r>
          </a:p>
        </p:txBody>
      </p:sp>
      <p:pic>
        <p:nvPicPr>
          <p:cNvPr id="19459" name="Picture 3"/>
          <p:cNvPicPr>
            <a:picLocks noChangeAspect="1" noChangeArrowheads="1"/>
          </p:cNvPicPr>
          <p:nvPr/>
        </p:nvPicPr>
        <p:blipFill>
          <a:blip r:embed="rId2" cstate="print"/>
          <a:srcRect/>
          <a:stretch>
            <a:fillRect/>
          </a:stretch>
        </p:blipFill>
        <p:spPr bwMode="auto">
          <a:xfrm>
            <a:off x="4498975" y="3213100"/>
            <a:ext cx="4322763" cy="2430463"/>
          </a:xfrm>
          <a:prstGeom prst="rect">
            <a:avLst/>
          </a:prstGeom>
          <a:noFill/>
          <a:ln w="12700" cap="rnd">
            <a:noFill/>
            <a:round/>
            <a:headEnd/>
            <a:tailEnd/>
          </a:ln>
        </p:spPr>
      </p:pic>
      <p:pic>
        <p:nvPicPr>
          <p:cNvPr id="19460" name="Picture 4"/>
          <p:cNvPicPr>
            <a:picLocks noChangeAspect="1" noChangeArrowheads="1"/>
          </p:cNvPicPr>
          <p:nvPr/>
        </p:nvPicPr>
        <p:blipFill>
          <a:blip r:embed="rId3" cstate="print"/>
          <a:srcRect/>
          <a:stretch>
            <a:fillRect/>
          </a:stretch>
        </p:blipFill>
        <p:spPr bwMode="auto">
          <a:xfrm>
            <a:off x="1284288" y="3213100"/>
            <a:ext cx="2798762" cy="1573213"/>
          </a:xfrm>
          <a:prstGeom prst="rect">
            <a:avLst/>
          </a:prstGeom>
          <a:noFill/>
          <a:ln w="12700" cap="rnd">
            <a:noFill/>
            <a:round/>
            <a:headEnd/>
            <a:tailEnd/>
          </a:ln>
        </p:spPr>
      </p:pic>
      <p:sp>
        <p:nvSpPr>
          <p:cNvPr id="6" name="5 Marcador de número de diapositiva"/>
          <p:cNvSpPr>
            <a:spLocks noGrp="1"/>
          </p:cNvSpPr>
          <p:nvPr>
            <p:ph type="sldNum" sz="quarter" idx="10"/>
          </p:nvPr>
        </p:nvSpPr>
        <p:spPr/>
        <p:txBody>
          <a:bodyPr/>
          <a:lstStyle/>
          <a:p>
            <a:fld id="{C072798D-0A1F-4C9E-B9DB-1DC5992059D3}" type="slidenum">
              <a:rPr lang="en-US" smtClean="0"/>
              <a:pPr/>
              <a:t>58</a:t>
            </a:fld>
            <a:endParaRPr 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body" idx="1"/>
          </p:nvPr>
        </p:nvSpPr>
        <p:spPr>
          <a:ln/>
        </p:spPr>
        <p:txBody>
          <a:bodyPr/>
          <a:lstStyle/>
          <a:p>
            <a:pPr marL="234950" indent="-234950">
              <a:lnSpc>
                <a:spcPct val="80000"/>
              </a:lnSpc>
            </a:pPr>
            <a:r>
              <a:rPr lang="en-US" sz="2400"/>
              <a:t>Little Big Planet (</a:t>
            </a:r>
            <a:r>
              <a:rPr lang="en-US" sz="2400">
                <a:latin typeface="Constantia Italic" charset="0"/>
                <a:ea typeface="Constantia Italic" charset="0"/>
                <a:cs typeface="Constantia Italic" charset="0"/>
                <a:sym typeface="Constantia Italic" charset="0"/>
              </a:rPr>
              <a:t>Media Molecule</a:t>
            </a:r>
            <a:r>
              <a:rPr lang="en-US" sz="2400"/>
              <a:t>). PS3 y PSP</a:t>
            </a:r>
          </a:p>
          <a:p>
            <a:pPr lvl="1">
              <a:lnSpc>
                <a:spcPct val="80000"/>
              </a:lnSpc>
            </a:pPr>
            <a:r>
              <a:rPr lang="en-US" sz="2200"/>
              <a:t>Pros:</a:t>
            </a:r>
          </a:p>
          <a:p>
            <a:pPr lvl="2">
              <a:lnSpc>
                <a:spcPct val="80000"/>
              </a:lnSpc>
            </a:pPr>
            <a:r>
              <a:rPr lang="en-US" sz="1900"/>
              <a:t>Modelado 3D con lógica 3D.</a:t>
            </a:r>
          </a:p>
          <a:p>
            <a:pPr lvl="2">
              <a:lnSpc>
                <a:spcPct val="80000"/>
              </a:lnSpc>
            </a:pPr>
            <a:r>
              <a:rPr lang="en-US" sz="1900"/>
              <a:t>Cambios de cámara crean sensación 3D.</a:t>
            </a:r>
          </a:p>
          <a:p>
            <a:pPr lvl="2">
              <a:lnSpc>
                <a:spcPct val="80000"/>
              </a:lnSpc>
            </a:pPr>
            <a:r>
              <a:rPr lang="en-US" sz="1900"/>
              <a:t>Niveles originales. Editor de niveles integrado en juego.</a:t>
            </a:r>
          </a:p>
          <a:p>
            <a:pPr lvl="1">
              <a:lnSpc>
                <a:spcPct val="80000"/>
              </a:lnSpc>
            </a:pPr>
            <a:endParaRPr lang="en-US" sz="2200"/>
          </a:p>
          <a:p>
            <a:pPr lvl="1">
              <a:lnSpc>
                <a:spcPct val="80000"/>
              </a:lnSpc>
            </a:pPr>
            <a:endParaRPr lang="en-US" sz="2200"/>
          </a:p>
          <a:p>
            <a:pPr lvl="1">
              <a:lnSpc>
                <a:spcPct val="80000"/>
              </a:lnSpc>
            </a:pPr>
            <a:endParaRPr lang="en-US" sz="2200"/>
          </a:p>
          <a:p>
            <a:pPr lvl="1">
              <a:lnSpc>
                <a:spcPct val="80000"/>
              </a:lnSpc>
            </a:pPr>
            <a:endParaRPr lang="en-US" sz="2200"/>
          </a:p>
          <a:p>
            <a:pPr lvl="1">
              <a:lnSpc>
                <a:spcPct val="80000"/>
              </a:lnSpc>
            </a:pPr>
            <a:endParaRPr lang="en-US" sz="2200"/>
          </a:p>
          <a:p>
            <a:pPr lvl="1">
              <a:lnSpc>
                <a:spcPct val="80000"/>
              </a:lnSpc>
            </a:pPr>
            <a:endParaRPr lang="en-US" sz="2200"/>
          </a:p>
          <a:p>
            <a:pPr lvl="1">
              <a:lnSpc>
                <a:spcPct val="80000"/>
              </a:lnSpc>
            </a:pPr>
            <a:r>
              <a:rPr lang="en-US" sz="2200"/>
              <a:t>Contras:</a:t>
            </a:r>
          </a:p>
          <a:p>
            <a:pPr lvl="2">
              <a:lnSpc>
                <a:spcPct val="80000"/>
              </a:lnSpc>
            </a:pPr>
            <a:r>
              <a:rPr lang="en-US" sz="1900"/>
              <a:t>Modo historia corto.</a:t>
            </a:r>
          </a:p>
          <a:p>
            <a:pPr lvl="2">
              <a:lnSpc>
                <a:spcPct val="80000"/>
              </a:lnSpc>
            </a:pPr>
            <a:r>
              <a:rPr lang="en-US" sz="1900"/>
              <a:t>Cámara multiplayer poco conseguida.</a:t>
            </a:r>
          </a:p>
          <a:p>
            <a:pPr lvl="2">
              <a:lnSpc>
                <a:spcPct val="80000"/>
              </a:lnSpc>
            </a:pPr>
            <a:r>
              <a:rPr lang="en-US" sz="1900"/>
              <a:t>Construir un nivel requiere mucho tiempo.</a:t>
            </a:r>
          </a:p>
        </p:txBody>
      </p:sp>
      <p:sp>
        <p:nvSpPr>
          <p:cNvPr id="20482" name="Rectangle 2"/>
          <p:cNvSpPr>
            <a:spLocks noGrp="1" noChangeArrowheads="1"/>
          </p:cNvSpPr>
          <p:nvPr>
            <p:ph type="title"/>
          </p:nvPr>
        </p:nvSpPr>
        <p:spPr>
          <a:ln/>
        </p:spPr>
        <p:txBody>
          <a:bodyPr/>
          <a:lstStyle/>
          <a:p>
            <a:r>
              <a:rPr lang="en-US"/>
              <a:t>Análisis competitivo</a:t>
            </a:r>
          </a:p>
        </p:txBody>
      </p:sp>
      <p:pic>
        <p:nvPicPr>
          <p:cNvPr id="20483" name="Picture 3"/>
          <p:cNvPicPr>
            <a:picLocks noChangeAspect="1" noChangeArrowheads="1"/>
          </p:cNvPicPr>
          <p:nvPr/>
        </p:nvPicPr>
        <p:blipFill>
          <a:blip r:embed="rId2" cstate="print"/>
          <a:srcRect/>
          <a:stretch>
            <a:fillRect/>
          </a:stretch>
        </p:blipFill>
        <p:spPr bwMode="auto">
          <a:xfrm>
            <a:off x="4857750" y="2998788"/>
            <a:ext cx="3856038" cy="2314575"/>
          </a:xfrm>
          <a:prstGeom prst="rect">
            <a:avLst/>
          </a:prstGeom>
          <a:noFill/>
          <a:ln w="12700" cap="rnd">
            <a:noFill/>
            <a:round/>
            <a:headEnd/>
            <a:tailEnd/>
          </a:ln>
        </p:spPr>
      </p:pic>
      <p:pic>
        <p:nvPicPr>
          <p:cNvPr id="20484" name="Picture 4"/>
          <p:cNvPicPr>
            <a:picLocks noChangeAspect="1" noChangeArrowheads="1"/>
          </p:cNvPicPr>
          <p:nvPr/>
        </p:nvPicPr>
        <p:blipFill>
          <a:blip r:embed="rId3" cstate="print"/>
          <a:srcRect/>
          <a:stretch>
            <a:fillRect/>
          </a:stretch>
        </p:blipFill>
        <p:spPr bwMode="auto">
          <a:xfrm>
            <a:off x="7000875" y="927100"/>
            <a:ext cx="1481138" cy="1482725"/>
          </a:xfrm>
          <a:prstGeom prst="rect">
            <a:avLst/>
          </a:prstGeom>
          <a:noFill/>
          <a:ln w="12700" cap="rnd">
            <a:noFill/>
            <a:round/>
            <a:headEnd/>
            <a:tailEnd/>
          </a:ln>
        </p:spPr>
      </p:pic>
      <p:pic>
        <p:nvPicPr>
          <p:cNvPr id="20485" name="Picture 5"/>
          <p:cNvPicPr>
            <a:picLocks noChangeAspect="1" noChangeArrowheads="1"/>
          </p:cNvPicPr>
          <p:nvPr/>
        </p:nvPicPr>
        <p:blipFill>
          <a:blip r:embed="rId4" cstate="print"/>
          <a:srcRect/>
          <a:stretch>
            <a:fillRect/>
          </a:stretch>
        </p:blipFill>
        <p:spPr bwMode="auto">
          <a:xfrm>
            <a:off x="1069975" y="3284538"/>
            <a:ext cx="3381375" cy="1214437"/>
          </a:xfrm>
          <a:prstGeom prst="rect">
            <a:avLst/>
          </a:prstGeom>
          <a:noFill/>
          <a:ln w="12700" cap="rnd">
            <a:noFill/>
            <a:round/>
            <a:headEnd/>
            <a:tailEnd/>
          </a:ln>
        </p:spPr>
      </p:pic>
      <p:sp>
        <p:nvSpPr>
          <p:cNvPr id="7" name="6 Marcador de número de diapositiva"/>
          <p:cNvSpPr>
            <a:spLocks noGrp="1"/>
          </p:cNvSpPr>
          <p:nvPr>
            <p:ph type="sldNum" sz="quarter" idx="10"/>
          </p:nvPr>
        </p:nvSpPr>
        <p:spPr/>
        <p:txBody>
          <a:bodyPr/>
          <a:lstStyle/>
          <a:p>
            <a:fld id="{C072798D-0A1F-4C9E-B9DB-1DC5992059D3}" type="slidenum">
              <a:rPr lang="en-US" smtClean="0"/>
              <a:pPr/>
              <a:t>59</a:t>
            </a:fld>
            <a:endParaRPr 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body" idx="1"/>
          </p:nvPr>
        </p:nvSpPr>
        <p:spPr>
          <a:xfrm>
            <a:off x="457200" y="1524000"/>
            <a:ext cx="8229600" cy="2262190"/>
          </a:xfrm>
          <a:ln/>
        </p:spPr>
        <p:txBody>
          <a:bodyPr>
            <a:normAutofit fontScale="92500" lnSpcReduction="10000"/>
          </a:bodyPr>
          <a:lstStyle/>
          <a:p>
            <a:r>
              <a:rPr lang="es-ES" dirty="0" err="1" smtClean="0"/>
              <a:t>Multijugador</a:t>
            </a:r>
            <a:r>
              <a:rPr lang="es-ES" dirty="0" smtClean="0"/>
              <a:t>, con selección de personaje durante el juego.</a:t>
            </a:r>
          </a:p>
          <a:p>
            <a:r>
              <a:rPr lang="es-ES" dirty="0" smtClean="0"/>
              <a:t>Eres un dragón malvado y poderoso, con gran diferencia de tamaño respecto a enemigos básicos.</a:t>
            </a:r>
          </a:p>
          <a:p>
            <a:r>
              <a:rPr lang="es-ES" dirty="0" smtClean="0"/>
              <a:t>Tono humorístico constante en primer y segundo plano (tanto en la propia historia general como durante las batallas).</a:t>
            </a:r>
          </a:p>
        </p:txBody>
      </p:sp>
      <p:sp>
        <p:nvSpPr>
          <p:cNvPr id="9218" name="Rectangle 2"/>
          <p:cNvSpPr>
            <a:spLocks noGrp="1" noChangeArrowheads="1"/>
          </p:cNvSpPr>
          <p:nvPr>
            <p:ph type="title"/>
          </p:nvPr>
        </p:nvSpPr>
        <p:spPr>
          <a:ln/>
        </p:spPr>
        <p:txBody>
          <a:bodyPr/>
          <a:lstStyle/>
          <a:p>
            <a:r>
              <a:rPr lang="en-US" dirty="0" err="1">
                <a:latin typeface="Ringbearer" pitchFamily="18" charset="0"/>
              </a:rPr>
              <a:t>Características</a:t>
            </a:r>
            <a:endParaRPr lang="en-US" dirty="0">
              <a:latin typeface="Ringbearer" pitchFamily="18" charset="0"/>
            </a:endParaRPr>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6</a:t>
            </a:fld>
            <a:endParaRPr lang="en-US"/>
          </a:p>
        </p:txBody>
      </p:sp>
      <p:pic>
        <p:nvPicPr>
          <p:cNvPr id="5122" name="Picture 2" descr="F:\Documentos\Master\Entregas\3. Presentación Game Design\Imagenes\Art\castle_final_front.jpg"/>
          <p:cNvPicPr>
            <a:picLocks noChangeAspect="1" noChangeArrowheads="1"/>
          </p:cNvPicPr>
          <p:nvPr/>
        </p:nvPicPr>
        <p:blipFill>
          <a:blip r:embed="rId2" cstate="print"/>
          <a:srcRect/>
          <a:stretch>
            <a:fillRect/>
          </a:stretch>
        </p:blipFill>
        <p:spPr bwMode="auto">
          <a:xfrm>
            <a:off x="2285984" y="3714752"/>
            <a:ext cx="4671471" cy="257176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Ringbearer" pitchFamily="18" charset="0"/>
              </a:rPr>
              <a:t>Características</a:t>
            </a:r>
            <a:endParaRPr lang="es-ES" dirty="0">
              <a:latin typeface="Ringbearer" pitchFamily="18" charset="0"/>
            </a:endParaRPr>
          </a:p>
        </p:txBody>
      </p:sp>
      <p:sp>
        <p:nvSpPr>
          <p:cNvPr id="3" name="2 Marcador de contenido"/>
          <p:cNvSpPr>
            <a:spLocks noGrp="1"/>
          </p:cNvSpPr>
          <p:nvPr>
            <p:ph idx="1"/>
          </p:nvPr>
        </p:nvSpPr>
        <p:spPr>
          <a:xfrm>
            <a:off x="500034" y="1500174"/>
            <a:ext cx="8229600" cy="4572000"/>
          </a:xfrm>
        </p:spPr>
        <p:txBody>
          <a:bodyPr/>
          <a:lstStyle/>
          <a:p>
            <a:r>
              <a:rPr lang="es-ES" dirty="0" smtClean="0"/>
              <a:t>Enemigos básicos dispuestos en formación de batallón (5-20 unidades).</a:t>
            </a:r>
          </a:p>
          <a:p>
            <a:r>
              <a:rPr lang="es-ES" dirty="0" smtClean="0"/>
              <a:t>Escenario 3D con elementos destructibles.</a:t>
            </a:r>
          </a:p>
          <a:p>
            <a:r>
              <a:rPr lang="es-ES" dirty="0" smtClean="0"/>
              <a:t>Ataques especiales disponibles cada cierto tiempo.</a:t>
            </a:r>
          </a:p>
          <a:p>
            <a:r>
              <a:rPr lang="es-ES" dirty="0" smtClean="0"/>
              <a:t>Ítems varios (alimento, puntuación, poderes...) escondidos o a la vista en los escenarios.</a:t>
            </a:r>
          </a:p>
          <a:p>
            <a:r>
              <a:rPr lang="es-ES" dirty="0" smtClean="0"/>
              <a:t>Desbloqueo de ‘logros’ al obtener determinadas puntuaciones o realizar ciertas acciones.</a:t>
            </a:r>
          </a:p>
          <a:p>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7</a:t>
            </a:fld>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body" idx="1"/>
          </p:nvPr>
        </p:nvSpPr>
        <p:spPr>
          <a:ln/>
        </p:spPr>
        <p:txBody>
          <a:bodyPr/>
          <a:lstStyle/>
          <a:p>
            <a:r>
              <a:rPr lang="es-ES" dirty="0" smtClean="0"/>
              <a:t>Personajes Principales</a:t>
            </a:r>
          </a:p>
          <a:p>
            <a:pPr lvl="1"/>
            <a:r>
              <a:rPr lang="es-ES" i="1" dirty="0" smtClean="0"/>
              <a:t>Dragones</a:t>
            </a:r>
            <a:r>
              <a:rPr lang="es-ES" dirty="0" smtClean="0"/>
              <a:t>: </a:t>
            </a:r>
          </a:p>
          <a:p>
            <a:pPr lvl="1">
              <a:buNone/>
            </a:pPr>
            <a:r>
              <a:rPr lang="es-ES" dirty="0" smtClean="0"/>
              <a:t>	</a:t>
            </a:r>
            <a:r>
              <a:rPr lang="es-ES_tradnl" dirty="0" smtClean="0"/>
              <a:t>Los dragones son malvados, mucho más grandes que sus enemigos y poseen una fuerza que les hace capaces de destruir todo aquello que les molesta de su camino y les impide llegar a su objetivo</a:t>
            </a:r>
            <a:r>
              <a:rPr lang="es-ES" dirty="0" smtClean="0"/>
              <a:t>.</a:t>
            </a:r>
          </a:p>
          <a:p>
            <a:pPr marL="234950" indent="-234950"/>
            <a:endParaRPr lang="en-US" dirty="0"/>
          </a:p>
        </p:txBody>
      </p:sp>
      <p:sp>
        <p:nvSpPr>
          <p:cNvPr id="8194" name="Rectangle 2"/>
          <p:cNvSpPr>
            <a:spLocks noGrp="1" noChangeArrowheads="1"/>
          </p:cNvSpPr>
          <p:nvPr>
            <p:ph type="title"/>
          </p:nvPr>
        </p:nvSpPr>
        <p:spPr>
          <a:ln/>
        </p:spPr>
        <p:txBody>
          <a:bodyPr/>
          <a:lstStyle/>
          <a:p>
            <a:r>
              <a:rPr lang="en-US" dirty="0" err="1">
                <a:latin typeface="Ringbearer" pitchFamily="18" charset="0"/>
              </a:rPr>
              <a:t>Personajes</a:t>
            </a:r>
            <a:endParaRPr lang="en-US" dirty="0">
              <a:latin typeface="Ringbearer" pitchFamily="18" charset="0"/>
            </a:endParaRPr>
          </a:p>
        </p:txBody>
      </p:sp>
      <p:sp>
        <p:nvSpPr>
          <p:cNvPr id="5" name="4 Marcador de número de diapositiva"/>
          <p:cNvSpPr>
            <a:spLocks noGrp="1"/>
          </p:cNvSpPr>
          <p:nvPr>
            <p:ph type="sldNum" sz="quarter" idx="10"/>
          </p:nvPr>
        </p:nvSpPr>
        <p:spPr/>
        <p:txBody>
          <a:bodyPr/>
          <a:lstStyle/>
          <a:p>
            <a:fld id="{C072798D-0A1F-4C9E-B9DB-1DC5992059D3}" type="slidenum">
              <a:rPr lang="en-US" smtClean="0"/>
              <a:pPr/>
              <a:t>8</a:t>
            </a:fld>
            <a:endParaRPr lang="en-US"/>
          </a:p>
        </p:txBody>
      </p:sp>
      <p:pic>
        <p:nvPicPr>
          <p:cNvPr id="8" name="7 Imagen" descr="wyvern_3view.png"/>
          <p:cNvPicPr>
            <a:picLocks noChangeAspect="1"/>
          </p:cNvPicPr>
          <p:nvPr/>
        </p:nvPicPr>
        <p:blipFill>
          <a:blip r:embed="rId2" cstate="print"/>
          <a:stretch>
            <a:fillRect/>
          </a:stretch>
        </p:blipFill>
        <p:spPr>
          <a:xfrm>
            <a:off x="1500166" y="4071942"/>
            <a:ext cx="6222138" cy="2260455"/>
          </a:xfrm>
          <a:prstGeom prst="rect">
            <a:avLst/>
          </a:prstGeo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smtClean="0">
                <a:latin typeface="Ringbearer" pitchFamily="18" charset="0"/>
              </a:rPr>
              <a:t>Personajes</a:t>
            </a:r>
            <a:endParaRPr lang="es-ES" dirty="0"/>
          </a:p>
        </p:txBody>
      </p:sp>
      <p:sp>
        <p:nvSpPr>
          <p:cNvPr id="3" name="2 Marcador de contenido"/>
          <p:cNvSpPr>
            <a:spLocks noGrp="1"/>
          </p:cNvSpPr>
          <p:nvPr>
            <p:ph idx="1"/>
          </p:nvPr>
        </p:nvSpPr>
        <p:spPr>
          <a:xfrm>
            <a:off x="457200" y="1524000"/>
            <a:ext cx="8229600" cy="2619380"/>
          </a:xfrm>
        </p:spPr>
        <p:txBody>
          <a:bodyPr>
            <a:normAutofit fontScale="92500" lnSpcReduction="10000"/>
          </a:bodyPr>
          <a:lstStyle/>
          <a:p>
            <a:pPr lvl="1">
              <a:buNone/>
            </a:pPr>
            <a:r>
              <a:rPr lang="es-ES_tradnl" dirty="0" smtClean="0"/>
              <a:t>	Aunque todos se caracterizan por una fuerza poderosa y una gran resistencia se diferencian entre ellos debido a sus cualidades. Estas son la fuerza ofensiva, la fuerza defensiva, la capacidad especial del dragón, la velocidad de movimiento por el escenario y la velocidad de repetición de ataque. </a:t>
            </a:r>
            <a:endParaRPr lang="es-ES" b="1" dirty="0" smtClean="0"/>
          </a:p>
          <a:p>
            <a:pPr lvl="1">
              <a:buNone/>
            </a:pPr>
            <a:r>
              <a:rPr lang="es-ES_tradnl" dirty="0" smtClean="0"/>
              <a:t>	Cada una de esas cualidades son ponderadas en tres niveles (alto, medio y bajo) dependiendo de la personalidad de cada dragón.</a:t>
            </a:r>
            <a:endParaRPr lang="es-ES" b="1" dirty="0" smtClean="0"/>
          </a:p>
          <a:p>
            <a:endParaRPr lang="es-ES" dirty="0"/>
          </a:p>
        </p:txBody>
      </p:sp>
      <p:sp>
        <p:nvSpPr>
          <p:cNvPr id="4" name="3 Marcador de número de diapositiva"/>
          <p:cNvSpPr>
            <a:spLocks noGrp="1"/>
          </p:cNvSpPr>
          <p:nvPr>
            <p:ph type="sldNum" sz="quarter" idx="10"/>
          </p:nvPr>
        </p:nvSpPr>
        <p:spPr/>
        <p:txBody>
          <a:bodyPr/>
          <a:lstStyle/>
          <a:p>
            <a:fld id="{C072798D-0A1F-4C9E-B9DB-1DC5992059D3}" type="slidenum">
              <a:rPr lang="en-US" smtClean="0"/>
              <a:pPr/>
              <a:t>9</a:t>
            </a:fld>
            <a:endParaRPr lang="en-US"/>
          </a:p>
        </p:txBody>
      </p:sp>
      <p:pic>
        <p:nvPicPr>
          <p:cNvPr id="6" name="5 Imagen" descr="wyvern2_3view.png"/>
          <p:cNvPicPr>
            <a:picLocks noChangeAspect="1"/>
          </p:cNvPicPr>
          <p:nvPr/>
        </p:nvPicPr>
        <p:blipFill>
          <a:blip r:embed="rId2" cstate="print"/>
          <a:stretch>
            <a:fillRect/>
          </a:stretch>
        </p:blipFill>
        <p:spPr>
          <a:xfrm>
            <a:off x="1071538" y="4000504"/>
            <a:ext cx="7111489" cy="2430644"/>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Diapositiva de título">
  <a:themeElements>
    <a:clrScheme name="">
      <a:dk1>
        <a:srgbClr val="000000"/>
      </a:dk1>
      <a:lt1>
        <a:srgbClr val="FFFFFF"/>
      </a:lt1>
      <a:dk2>
        <a:srgbClr val="000000"/>
      </a:dk2>
      <a:lt2>
        <a:srgbClr val="000000"/>
      </a:lt2>
      <a:accent1>
        <a:srgbClr val="F3A447"/>
      </a:accent1>
      <a:accent2>
        <a:srgbClr val="333399"/>
      </a:accent2>
      <a:accent3>
        <a:srgbClr val="AAAAAA"/>
      </a:accent3>
      <a:accent4>
        <a:srgbClr val="DADADA"/>
      </a:accent4>
      <a:accent5>
        <a:srgbClr val="F8CFB1"/>
      </a:accent5>
      <a:accent6>
        <a:srgbClr val="2D2D8A"/>
      </a:accent6>
      <a:hlink>
        <a:srgbClr val="009999"/>
      </a:hlink>
      <a:folHlink>
        <a:srgbClr val="99CC00"/>
      </a:folHlink>
    </a:clrScheme>
    <a:fontScheme name="Default - Diapositiva de título">
      <a:majorFont>
        <a:latin typeface="Constantia"/>
        <a:ea typeface="ヒラギノ角ゴ ProN W3"/>
        <a:cs typeface="ヒラギノ角ゴ ProN W3"/>
      </a:majorFont>
      <a:minorFont>
        <a:latin typeface="Constanti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Diapositiva de títul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ítulo y objetos">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Wyverns Assault">
      <a:majorFont>
        <a:latin typeface="Ringbearer"/>
        <a:ea typeface="ヒラギノ角ゴ ProN W3"/>
        <a:cs typeface="ヒラギノ角ゴ ProN W3"/>
      </a:majorFont>
      <a:minorFont>
        <a:latin typeface="Constanti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ítulo y objeto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TotalTime>
  <Pages>0</Pages>
  <Words>2174</Words>
  <Characters>0</Characters>
  <Application>Microsoft Office PowerPoint</Application>
  <PresentationFormat>Presentació en pantalla (4:3)</PresentationFormat>
  <Lines>0</Lines>
  <Paragraphs>383</Paragraphs>
  <Slides>59</Slides>
  <Notes>1</Notes>
  <HiddenSlides>0</HiddenSlides>
  <MMClips>0</MMClips>
  <ScaleCrop>false</ScaleCrop>
  <HeadingPairs>
    <vt:vector size="6" baseType="variant">
      <vt:variant>
        <vt:lpstr>Tipus de lletra utilitzats</vt:lpstr>
      </vt:variant>
      <vt:variant>
        <vt:i4>9</vt:i4>
      </vt:variant>
      <vt:variant>
        <vt:lpstr>Tema</vt:lpstr>
      </vt:variant>
      <vt:variant>
        <vt:i4>2</vt:i4>
      </vt:variant>
      <vt:variant>
        <vt:lpstr>Títols de les diapositives</vt:lpstr>
      </vt:variant>
      <vt:variant>
        <vt:i4>59</vt:i4>
      </vt:variant>
    </vt:vector>
  </HeadingPairs>
  <TitlesOfParts>
    <vt:vector size="70" baseType="lpstr">
      <vt:lpstr>Arial</vt:lpstr>
      <vt:lpstr>Constantia</vt:lpstr>
      <vt:lpstr>ヒラギノ角ゴ ProN W3</vt:lpstr>
      <vt:lpstr>Wingdings 2</vt:lpstr>
      <vt:lpstr>Ringbearer</vt:lpstr>
      <vt:lpstr>Gill Sans</vt:lpstr>
      <vt:lpstr>Lucida Grande</vt:lpstr>
      <vt:lpstr>Constantia Italic</vt:lpstr>
      <vt:lpstr>Calibri</vt:lpstr>
      <vt:lpstr>Default - Diapositiva de título</vt:lpstr>
      <vt:lpstr>Default - Título y objetos</vt:lpstr>
      <vt:lpstr>Diapositiva 1</vt:lpstr>
      <vt:lpstr>Índice</vt:lpstr>
      <vt:lpstr>Introducción</vt:lpstr>
      <vt:lpstr>El juego</vt:lpstr>
      <vt:lpstr>El juego</vt:lpstr>
      <vt:lpstr>Características</vt:lpstr>
      <vt:lpstr>Características</vt:lpstr>
      <vt:lpstr>Personajes</vt:lpstr>
      <vt:lpstr>Personajes</vt:lpstr>
      <vt:lpstr>Personajes</vt:lpstr>
      <vt:lpstr>Personajes</vt:lpstr>
      <vt:lpstr>Personajes</vt:lpstr>
      <vt:lpstr>Personajes</vt:lpstr>
      <vt:lpstr>Personajes</vt:lpstr>
      <vt:lpstr>Personajes</vt:lpstr>
      <vt:lpstr>Personajes</vt:lpstr>
      <vt:lpstr>Personajes</vt:lpstr>
      <vt:lpstr>Personajes</vt:lpstr>
      <vt:lpstr>Personajes</vt:lpstr>
      <vt:lpstr>Personajes</vt:lpstr>
      <vt:lpstr>Personajes</vt:lpstr>
      <vt:lpstr>Personajes</vt:lpstr>
      <vt:lpstr>Personajes</vt:lpstr>
      <vt:lpstr>Personajes</vt:lpstr>
      <vt:lpstr>Personajes</vt:lpstr>
      <vt:lpstr>Niveles</vt:lpstr>
      <vt:lpstr>Niveles</vt:lpstr>
      <vt:lpstr>Niveles</vt:lpstr>
      <vt:lpstr>Niveles</vt:lpstr>
      <vt:lpstr>Niveles</vt:lpstr>
      <vt:lpstr>Modos de juego</vt:lpstr>
      <vt:lpstr>Interfície de usuario</vt:lpstr>
      <vt:lpstr>Interfície de usuario</vt:lpstr>
      <vt:lpstr>Ítems</vt:lpstr>
      <vt:lpstr>Ítems: Ítems de vida</vt:lpstr>
      <vt:lpstr>Ítems: Ítems de vida</vt:lpstr>
      <vt:lpstr>Ítems: Ítems de vida</vt:lpstr>
      <vt:lpstr>Ítems: Ítems de vida</vt:lpstr>
      <vt:lpstr>Ítems: Ítems de vida</vt:lpstr>
      <vt:lpstr>Ítems: Ítems especiales</vt:lpstr>
      <vt:lpstr>Ítems: Ítems especiales</vt:lpstr>
      <vt:lpstr>Ítems: Ítems especiales</vt:lpstr>
      <vt:lpstr>Ítems: Ítems especiales</vt:lpstr>
      <vt:lpstr>Ítems: Ítems especiales</vt:lpstr>
      <vt:lpstr>Ítems: Ítems especiales</vt:lpstr>
      <vt:lpstr>Ítems: Ítems de puntuación</vt:lpstr>
      <vt:lpstr>Ítems: Ítems de puntuación</vt:lpstr>
      <vt:lpstr>Ítems: Ítems de decoración</vt:lpstr>
      <vt:lpstr>Ítems: Ítems de decoración</vt:lpstr>
      <vt:lpstr>Sistema de puntuación</vt:lpstr>
      <vt:lpstr>Progresión del juego</vt:lpstr>
      <vt:lpstr>Progresión del juego</vt:lpstr>
      <vt:lpstr>Motivación</vt:lpstr>
      <vt:lpstr>Rejugabilidad</vt:lpstr>
      <vt:lpstr>Controles</vt:lpstr>
      <vt:lpstr>Sonido</vt:lpstr>
      <vt:lpstr>Análisis competitivo</vt:lpstr>
      <vt:lpstr>Análisis competitivo</vt:lpstr>
      <vt:lpstr>Análisis competitivo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EOT</dc:creator>
  <cp:lastModifiedBy>javiersh</cp:lastModifiedBy>
  <cp:revision>53</cp:revision>
  <dcterms:modified xsi:type="dcterms:W3CDTF">2009-12-09T18:41:43Z</dcterms:modified>
</cp:coreProperties>
</file>